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57" r:id="rId3"/>
    <p:sldId id="258" r:id="rId4"/>
    <p:sldId id="269" r:id="rId5"/>
    <p:sldId id="259" r:id="rId6"/>
    <p:sldId id="281" r:id="rId7"/>
    <p:sldId id="274" r:id="rId8"/>
    <p:sldId id="272" r:id="rId9"/>
    <p:sldId id="282" r:id="rId10"/>
    <p:sldId id="284" r:id="rId11"/>
    <p:sldId id="285" r:id="rId12"/>
    <p:sldId id="288" r:id="rId13"/>
    <p:sldId id="286" r:id="rId14"/>
    <p:sldId id="28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9" autoAdjust="0"/>
    <p:restoredTop sz="95356" autoAdjust="0"/>
  </p:normalViewPr>
  <p:slideViewPr>
    <p:cSldViewPr snapToGrid="0" showGuides="1">
      <p:cViewPr varScale="1">
        <p:scale>
          <a:sx n="87" d="100"/>
          <a:sy n="87" d="100"/>
        </p:scale>
        <p:origin x="480" y="77"/>
      </p:cViewPr>
      <p:guideLst>
        <p:guide orient="horz" pos="2160"/>
        <p:guide pos="3840"/>
      </p:guideLst>
    </p:cSldViewPr>
  </p:slideViewPr>
  <p:notesTextViewPr>
    <p:cViewPr>
      <p:scale>
        <a:sx n="1" d="1"/>
        <a:sy n="1" d="1"/>
      </p:scale>
      <p:origin x="0" y="0"/>
    </p:cViewPr>
  </p:notesTextViewPr>
  <p:notesViewPr>
    <p:cSldViewPr snapToGrid="0" showGuides="1">
      <p:cViewPr varScale="1">
        <p:scale>
          <a:sx n="92" d="100"/>
          <a:sy n="92" d="100"/>
        </p:scale>
        <p:origin x="373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CEAAF3-9831-450B-8D59-2C09DB96C8FC}" type="datetimeFigureOut">
              <a:rPr lang="en-US"/>
              <a:pPr/>
              <a:t>7/10/2025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834459-7356-44BF-850D-8B30C4FB3B6B}" type="slidenum">
              <a:rPr/>
              <a:pPr/>
              <a:t>‹#›</a:t>
            </a:fld>
            <a:endParaRPr/>
          </a:p>
        </p:txBody>
      </p:sp>
    </p:spTree>
    <p:extLst>
      <p:ext uri="{BB962C8B-B14F-4D97-AF65-F5344CB8AC3E}">
        <p14:creationId xmlns:p14="http://schemas.microsoft.com/office/powerpoint/2010/main" val="246901652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0CD79-FC16-4410-AB61-17F26E6D3BC8}" type="datetimeFigureOut">
              <a:rPr lang="en-US"/>
              <a:pPr/>
              <a:t>7/10/2025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C37BE-C303-496D-B5CD-85F2937540FC}" type="slidenum">
              <a:rPr/>
              <a:pPr/>
              <a:t>‹#›</a:t>
            </a:fld>
            <a:endParaRPr/>
          </a:p>
        </p:txBody>
      </p:sp>
    </p:spTree>
    <p:extLst>
      <p:ext uri="{BB962C8B-B14F-4D97-AF65-F5344CB8AC3E}">
        <p14:creationId xmlns:p14="http://schemas.microsoft.com/office/powerpoint/2010/main" val="3350842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cs typeface="Arial" pitchFamily="34" charset="0"/>
              </a:rPr>
              <a:t>NOTE: </a:t>
            </a:r>
            <a:r>
              <a:rPr lang="en-US" sz="1200" dirty="0">
                <a:cs typeface="Arial" pitchFamily="34" charset="0"/>
              </a:rPr>
              <a:t>Want a different image on this slide? Select the picture and delete it. Now click the Pictures icon in the placeholder to insert your own image.</a:t>
            </a:r>
          </a:p>
        </p:txBody>
      </p:sp>
      <p:sp>
        <p:nvSpPr>
          <p:cNvPr id="4" name="Slide Number Placeholder 3"/>
          <p:cNvSpPr>
            <a:spLocks noGrp="1"/>
          </p:cNvSpPr>
          <p:nvPr>
            <p:ph type="sldNum" sz="quarter" idx="10"/>
          </p:nvPr>
        </p:nvSpPr>
        <p:spPr/>
        <p:txBody>
          <a:bodyPr/>
          <a:lstStyle/>
          <a:p>
            <a:fld id="{0A3C37BE-C303-496D-B5CD-85F2937540FC}" type="slidenum">
              <a:rPr lang="en-US" smtClean="0"/>
              <a:pPr/>
              <a:t>1</a:t>
            </a:fld>
            <a:endParaRPr lang="en-US"/>
          </a:p>
        </p:txBody>
      </p:sp>
    </p:spTree>
    <p:extLst>
      <p:ext uri="{BB962C8B-B14F-4D97-AF65-F5344CB8AC3E}">
        <p14:creationId xmlns:p14="http://schemas.microsoft.com/office/powerpoint/2010/main" val="2205551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a:pPr/>
              <a:t>2</a:t>
            </a:fld>
            <a:endParaRPr lang="en-US"/>
          </a:p>
        </p:txBody>
      </p:sp>
    </p:spTree>
    <p:extLst>
      <p:ext uri="{BB962C8B-B14F-4D97-AF65-F5344CB8AC3E}">
        <p14:creationId xmlns:p14="http://schemas.microsoft.com/office/powerpoint/2010/main" val="3796805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3</a:t>
            </a:fld>
            <a:endParaRPr lang="en-US"/>
          </a:p>
        </p:txBody>
      </p:sp>
    </p:spTree>
    <p:extLst>
      <p:ext uri="{BB962C8B-B14F-4D97-AF65-F5344CB8AC3E}">
        <p14:creationId xmlns:p14="http://schemas.microsoft.com/office/powerpoint/2010/main" val="1943810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5</a:t>
            </a:fld>
            <a:endParaRPr lang="en-US"/>
          </a:p>
        </p:txBody>
      </p:sp>
    </p:spTree>
    <p:extLst>
      <p:ext uri="{BB962C8B-B14F-4D97-AF65-F5344CB8AC3E}">
        <p14:creationId xmlns:p14="http://schemas.microsoft.com/office/powerpoint/2010/main" val="11600249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a:pPr/>
              <a:t>15</a:t>
            </a:fld>
            <a:endParaRPr lang="en-US"/>
          </a:p>
        </p:txBody>
      </p:sp>
    </p:spTree>
    <p:extLst>
      <p:ext uri="{BB962C8B-B14F-4D97-AF65-F5344CB8AC3E}">
        <p14:creationId xmlns:p14="http://schemas.microsoft.com/office/powerpoint/2010/main" val="73179963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104900" y="2292094"/>
            <a:ext cx="10096500" cy="2219691"/>
          </a:xfrm>
        </p:spPr>
        <p:txBody>
          <a:bodyPr anchor="ctr">
            <a:normAutofit/>
          </a:bodyPr>
          <a:lstStyle>
            <a:lvl1pPr algn="l">
              <a:defRPr sz="4400" cap="all" baseline="0"/>
            </a:lvl1pPr>
          </a:lstStyle>
          <a:p>
            <a:r>
              <a:t>Click to edit Master title style</a:t>
            </a:r>
          </a:p>
        </p:txBody>
      </p:sp>
      <p:sp>
        <p:nvSpPr>
          <p:cNvPr id="3" name="Subtitle 2"/>
          <p:cNvSpPr>
            <a:spLocks noGrp="1"/>
          </p:cNvSpPr>
          <p:nvPr>
            <p:ph type="subTitle" idx="1"/>
          </p:nvPr>
        </p:nvSpPr>
        <p:spPr>
          <a:xfrm>
            <a:off x="1104898" y="4511784"/>
            <a:ext cx="10096501"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t>Click to edit Master subtitle style</a:t>
            </a:r>
          </a:p>
        </p:txBody>
      </p:sp>
      <p:sp>
        <p:nvSpPr>
          <p:cNvPr id="4" name="Date Placeholder 3"/>
          <p:cNvSpPr>
            <a:spLocks noGrp="1"/>
          </p:cNvSpPr>
          <p:nvPr>
            <p:ph type="dt" sz="half" idx="10"/>
          </p:nvPr>
        </p:nvSpPr>
        <p:spPr/>
        <p:txBody>
          <a:bodyPr/>
          <a:lstStyle/>
          <a:p>
            <a:fld id="{402B9795-92DC-40DC-A1CA-9A4B349D7824}" type="datetimeFigureOut">
              <a:rPr lang="en-US" smtClean="0"/>
              <a:pPr/>
              <a:t>7/10/2025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pic>
        <p:nvPicPr>
          <p:cNvPr id="11" name="Picture 10"/>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4445" y="0"/>
            <a:ext cx="1747524" cy="2292094"/>
          </a:xfrm>
          <a:prstGeom prst="rect">
            <a:avLst/>
          </a:prstGeom>
        </p:spPr>
      </p:pic>
    </p:spTree>
    <p:extLst>
      <p:ext uri="{BB962C8B-B14F-4D97-AF65-F5344CB8AC3E}">
        <p14:creationId xmlns:p14="http://schemas.microsoft.com/office/powerpoint/2010/main" val="165975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t>Click to edit Master title style</a:t>
            </a:r>
          </a:p>
        </p:txBody>
      </p:sp>
      <p:sp>
        <p:nvSpPr>
          <p:cNvPr id="3" name="Picture Placeholder 2"/>
          <p:cNvSpPr>
            <a:spLocks noGrp="1"/>
          </p:cNvSpPr>
          <p:nvPr>
            <p:ph type="pic" idx="1"/>
          </p:nvPr>
        </p:nvSpPr>
        <p:spPr>
          <a:xfrm>
            <a:off x="4654671" y="1600199"/>
            <a:ext cx="6430912" cy="4572001"/>
          </a:xfrm>
        </p:spPr>
        <p:txBody>
          <a:bodyPr tIns="118872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p:cNvSpPr>
            <a:spLocks noGrp="1"/>
          </p:cNvSpPr>
          <p:nvPr>
            <p:ph type="body" sz="half" idx="2"/>
          </p:nvPr>
        </p:nvSpPr>
        <p:spPr>
          <a:xfrm>
            <a:off x="1104900" y="1600200"/>
            <a:ext cx="3396996"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t>Click to edit Master text styles</a:t>
            </a:r>
          </a:p>
        </p:txBody>
      </p:sp>
      <p:sp>
        <p:nvSpPr>
          <p:cNvPr id="5" name="Date Placeholder 4"/>
          <p:cNvSpPr>
            <a:spLocks noGrp="1"/>
          </p:cNvSpPr>
          <p:nvPr>
            <p:ph type="dt" sz="half" idx="10"/>
          </p:nvPr>
        </p:nvSpPr>
        <p:spPr/>
        <p:txBody>
          <a:bodyPr/>
          <a:lstStyle/>
          <a:p>
            <a:fld id="{402B9795-92DC-40DC-A1CA-9A4B349D7824}" type="datetimeFigureOut">
              <a:rPr lang="en-US" smtClean="0"/>
              <a:pPr/>
              <a:t>7/10/2025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76963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Vertical Text Placeholder 2"/>
          <p:cNvSpPr>
            <a:spLocks noGrp="1"/>
          </p:cNvSpPr>
          <p:nvPr>
            <p:ph type="body" orient="vert" idx="1"/>
          </p:nvPr>
        </p:nvSpPr>
        <p:spPr/>
        <p:txBody>
          <a:bodyPr vert="eaVert"/>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7/10/2025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20120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72600" y="365125"/>
            <a:ext cx="1714500" cy="5811838"/>
          </a:xfrm>
        </p:spPr>
        <p:txBody>
          <a:bodyPr vert="eaVert"/>
          <a:lstStyle/>
          <a:p>
            <a:r>
              <a:t>Click to edit Master title style</a:t>
            </a:r>
          </a:p>
        </p:txBody>
      </p:sp>
      <p:sp>
        <p:nvSpPr>
          <p:cNvPr id="3" name="Vertical Text Placeholder 2"/>
          <p:cNvSpPr>
            <a:spLocks noGrp="1"/>
          </p:cNvSpPr>
          <p:nvPr>
            <p:ph type="body" orient="vert" idx="1"/>
          </p:nvPr>
        </p:nvSpPr>
        <p:spPr>
          <a:xfrm>
            <a:off x="1104900" y="365125"/>
            <a:ext cx="8098896" cy="5811838"/>
          </a:xfrm>
        </p:spPr>
        <p:txBody>
          <a:bodyPr vert="eaVert"/>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7/10/2025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grpSp>
        <p:nvGrpSpPr>
          <p:cNvPr id="7" name="Group 6"/>
          <p:cNvGrpSpPr/>
          <p:nvPr/>
        </p:nvGrpSpPr>
        <p:grpSpPr>
          <a:xfrm rot="5400000">
            <a:off x="6514047" y="3228843"/>
            <a:ext cx="5632704" cy="84403"/>
            <a:chOff x="1073150" y="1219201"/>
            <a:chExt cx="10058400" cy="63125"/>
          </a:xfrm>
        </p:grpSpPr>
        <p:cxnSp>
          <p:nvCxnSpPr>
            <p:cNvPr id="8" name="Straight Connector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92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Content Placeholder 2"/>
          <p:cNvSpPr>
            <a:spLocks noGrp="1"/>
          </p:cNvSpPr>
          <p:nvPr>
            <p:ph idx="1"/>
          </p:nvPr>
        </p:nvSpPr>
        <p:spPr/>
        <p:txBody>
          <a:bodyPr/>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7/10/2025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78687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grpSp>
        <p:nvGrpSpPr>
          <p:cNvPr id="13" name="Group 12"/>
          <p:cNvGrpSpPr/>
          <p:nvPr/>
        </p:nvGrpSpPr>
        <p:grpSpPr>
          <a:xfrm rot="10800000">
            <a:off x="0" y="5645510"/>
            <a:ext cx="12192000" cy="63125"/>
            <a:chOff x="507492" y="1501519"/>
            <a:chExt cx="8129016" cy="63125"/>
          </a:xfrm>
        </p:grpSpPr>
        <p:cxnSp>
          <p:nvCxnSpPr>
            <p:cNvPr id="17" name="Straight Connector 16"/>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0" y="1143000"/>
            <a:ext cx="12192000" cy="63125"/>
            <a:chOff x="507492" y="1501519"/>
            <a:chExt cx="8129016" cy="63125"/>
          </a:xfrm>
        </p:grpSpPr>
        <p:cxnSp>
          <p:nvCxnSpPr>
            <p:cNvPr id="15" name="Straight Connector 14"/>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104900" y="2292094"/>
            <a:ext cx="5734050" cy="2219691"/>
          </a:xfrm>
        </p:spPr>
        <p:txBody>
          <a:bodyPr anchor="ctr">
            <a:normAutofit/>
          </a:bodyPr>
          <a:lstStyle>
            <a:lvl1pPr algn="l">
              <a:defRPr sz="4400" cap="all" baseline="0"/>
            </a:lvl1pPr>
          </a:lstStyle>
          <a:p>
            <a:r>
              <a:t>Click to edit Master title style</a:t>
            </a:r>
          </a:p>
        </p:txBody>
      </p:sp>
      <p:sp>
        <p:nvSpPr>
          <p:cNvPr id="3" name="Subtitle 2"/>
          <p:cNvSpPr>
            <a:spLocks noGrp="1"/>
          </p:cNvSpPr>
          <p:nvPr>
            <p:ph type="subTitle" idx="1"/>
          </p:nvPr>
        </p:nvSpPr>
        <p:spPr>
          <a:xfrm>
            <a:off x="1104900" y="4511784"/>
            <a:ext cx="5734050"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t>Click to edit Master subtitle style</a:t>
            </a:r>
          </a:p>
        </p:txBody>
      </p:sp>
      <p:pic>
        <p:nvPicPr>
          <p:cNvPr id="10" name="Picture 9"/>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5880" y="0"/>
            <a:ext cx="1747524" cy="2292094"/>
          </a:xfrm>
          <a:prstGeom prst="rect">
            <a:avLst/>
          </a:prstGeom>
        </p:spPr>
      </p:pic>
      <p:sp>
        <p:nvSpPr>
          <p:cNvPr id="11" name="Picture Placeholder 10"/>
          <p:cNvSpPr>
            <a:spLocks noGrp="1"/>
          </p:cNvSpPr>
          <p:nvPr>
            <p:ph type="pic" sz="quarter" idx="13"/>
          </p:nvPr>
        </p:nvSpPr>
        <p:spPr>
          <a:xfrm>
            <a:off x="6981063" y="1310656"/>
            <a:ext cx="5210937" cy="4208604"/>
          </a:xfrm>
          <a:solidFill>
            <a:schemeClr val="tx1">
              <a:lumMod val="20000"/>
              <a:lumOff val="80000"/>
            </a:schemeClr>
          </a:solidFill>
        </p:spPr>
        <p:txBody>
          <a:bodyPr tIns="1005840"/>
          <a:lstStyle>
            <a:lvl1pPr marL="0" indent="0" algn="ctr">
              <a:buNone/>
              <a:defRPr/>
            </a:lvl1pPr>
          </a:lstStyle>
          <a:p>
            <a:endParaRPr/>
          </a:p>
        </p:txBody>
      </p:sp>
    </p:spTree>
    <p:extLst>
      <p:ext uri="{BB962C8B-B14F-4D97-AF65-F5344CB8AC3E}">
        <p14:creationId xmlns:p14="http://schemas.microsoft.com/office/powerpoint/2010/main" val="267394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2514600"/>
            <a:ext cx="12192000" cy="3194035"/>
            <a:chOff x="647402" y="2514600"/>
            <a:chExt cx="10838688" cy="3194035"/>
          </a:xfrm>
        </p:grpSpPr>
        <p:grpSp>
          <p:nvGrpSpPr>
            <p:cNvPr id="9" name="Group 8"/>
            <p:cNvGrpSpPr/>
            <p:nvPr/>
          </p:nvGrpSpPr>
          <p:grpSpPr>
            <a:xfrm>
              <a:off x="647402" y="2514600"/>
              <a:ext cx="10838688" cy="63125"/>
              <a:chOff x="507492" y="1501519"/>
              <a:chExt cx="8129016" cy="63125"/>
            </a:xfrm>
          </p:grpSpPr>
          <p:cxnSp>
            <p:nvCxnSpPr>
              <p:cNvPr id="14" name="Straight Connector 13"/>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10" name="Rectangle 9"/>
            <p:cNvSpPr/>
            <p:nvPr/>
          </p:nvSpPr>
          <p:spPr>
            <a:xfrm>
              <a:off x="647402" y="2640850"/>
              <a:ext cx="10838688" cy="29415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rot="10800000">
              <a:off x="647402" y="5645510"/>
              <a:ext cx="10838688" cy="63125"/>
              <a:chOff x="507492" y="1501519"/>
              <a:chExt cx="8129016" cy="63125"/>
            </a:xfrm>
          </p:grpSpPr>
          <p:cxnSp>
            <p:nvCxnSpPr>
              <p:cNvPr id="12" name="Straight Connector 11"/>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104899" y="2971806"/>
            <a:ext cx="10071099" cy="1684150"/>
          </a:xfrm>
        </p:spPr>
        <p:txBody>
          <a:bodyPr anchor="ctr">
            <a:normAutofit/>
          </a:bodyPr>
          <a:lstStyle>
            <a:lvl1pPr>
              <a:defRPr sz="4400" cap="all" baseline="0">
                <a:solidFill>
                  <a:schemeClr val="bg1"/>
                </a:solidFill>
              </a:defRPr>
            </a:lvl1pPr>
          </a:lstStyle>
          <a:p>
            <a:r>
              <a:t>Click to edit Master title style</a:t>
            </a:r>
          </a:p>
        </p:txBody>
      </p:sp>
      <p:sp>
        <p:nvSpPr>
          <p:cNvPr id="3" name="Text Placeholder 2"/>
          <p:cNvSpPr>
            <a:spLocks noGrp="1"/>
          </p:cNvSpPr>
          <p:nvPr>
            <p:ph type="body" idx="1"/>
          </p:nvPr>
        </p:nvSpPr>
        <p:spPr>
          <a:xfrm>
            <a:off x="1104899" y="4655956"/>
            <a:ext cx="10071099"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t>Click to edit Master text styles</a:t>
            </a:r>
          </a:p>
        </p:txBody>
      </p:sp>
      <p:sp>
        <p:nvSpPr>
          <p:cNvPr id="4" name="Date Placeholder 3"/>
          <p:cNvSpPr>
            <a:spLocks noGrp="1"/>
          </p:cNvSpPr>
          <p:nvPr>
            <p:ph type="dt" sz="half" idx="10"/>
          </p:nvPr>
        </p:nvSpPr>
        <p:spPr/>
        <p:txBody>
          <a:bodyPr/>
          <a:lstStyle/>
          <a:p>
            <a:fld id="{402B9795-92DC-40DC-A1CA-9A4B349D7824}" type="datetimeFigureOut">
              <a:rPr lang="en-US" smtClean="0"/>
              <a:pPr/>
              <a:t>7/10/2025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pic>
        <p:nvPicPr>
          <p:cNvPr id="7" name="Picture 6"/>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325880" y="0"/>
            <a:ext cx="1783188" cy="2971806"/>
          </a:xfrm>
          <a:prstGeom prst="rect">
            <a:avLst/>
          </a:prstGeom>
        </p:spPr>
      </p:pic>
    </p:spTree>
    <p:extLst>
      <p:ext uri="{BB962C8B-B14F-4D97-AF65-F5344CB8AC3E}">
        <p14:creationId xmlns:p14="http://schemas.microsoft.com/office/powerpoint/2010/main" val="360267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Content Placeholder 2"/>
          <p:cNvSpPr>
            <a:spLocks noGrp="1"/>
          </p:cNvSpPr>
          <p:nvPr>
            <p:ph sz="half" idx="1"/>
          </p:nvPr>
        </p:nvSpPr>
        <p:spPr>
          <a:xfrm>
            <a:off x="1104900" y="1600200"/>
            <a:ext cx="4914900" cy="4571999"/>
          </a:xfrm>
        </p:spPr>
        <p:txBody>
          <a:bodyPr/>
          <a:lstStyle>
            <a:lvl5pPr>
              <a:defRPr/>
            </a:lvl5pPr>
            <a:lvl6pPr>
              <a:defRPr/>
            </a:lvl6pPr>
            <a:lvl7pPr>
              <a:defRPr/>
            </a:lvl7pPr>
            <a:lvl8pPr>
              <a:defRPr/>
            </a:lvl8pPr>
            <a:lvl9pPr>
              <a:defRPr/>
            </a:lvl9pPr>
          </a:lstStyle>
          <a:p>
            <a:pPr lvl="0"/>
            <a:r>
              <a:t>Click to edit Master text styles</a:t>
            </a:r>
          </a:p>
          <a:p>
            <a:pPr lvl="1"/>
            <a:r>
              <a:t>Second level</a:t>
            </a:r>
          </a:p>
          <a:p>
            <a:pPr lvl="2"/>
            <a:r>
              <a:t>Third level</a:t>
            </a:r>
          </a:p>
          <a:p>
            <a:pPr lvl="3"/>
            <a:r>
              <a:t>Fourth level</a:t>
            </a:r>
          </a:p>
          <a:p>
            <a:pPr lvl="4"/>
            <a:r>
              <a:t>Fifth level</a:t>
            </a:r>
          </a:p>
        </p:txBody>
      </p:sp>
      <p:sp>
        <p:nvSpPr>
          <p:cNvPr id="4" name="Content Placeholder 3"/>
          <p:cNvSpPr>
            <a:spLocks noGrp="1"/>
          </p:cNvSpPr>
          <p:nvPr>
            <p:ph sz="half" idx="2"/>
          </p:nvPr>
        </p:nvSpPr>
        <p:spPr>
          <a:xfrm>
            <a:off x="6172200" y="1600200"/>
            <a:ext cx="4914900" cy="4571999"/>
          </a:xfrm>
        </p:spPr>
        <p:txBody>
          <a:bodyPr/>
          <a:lstStyle>
            <a:lvl5pPr>
              <a:defRPr/>
            </a:lvl5pPr>
            <a:lvl6pPr>
              <a:defRPr/>
            </a:lvl6pPr>
            <a:lvl7pPr>
              <a:defRPr/>
            </a:lvl7pPr>
            <a:lvl8pPr>
              <a:defRPr/>
            </a:lvl8pPr>
          </a:lstStyle>
          <a:p>
            <a:pPr lvl="0"/>
            <a:r>
              <a:t>Click to edit Master text styles</a:t>
            </a:r>
          </a:p>
          <a:p>
            <a:pPr lvl="1"/>
            <a:r>
              <a:t>Second level</a:t>
            </a:r>
          </a:p>
          <a:p>
            <a:pPr lvl="2"/>
            <a:r>
              <a:t>Third level</a:t>
            </a:r>
          </a:p>
          <a:p>
            <a:pPr lvl="3"/>
            <a:r>
              <a:t>Fourth level</a:t>
            </a:r>
          </a:p>
          <a:p>
            <a:pPr lvl="4"/>
            <a:r>
              <a:t>Fifth level</a:t>
            </a:r>
          </a:p>
        </p:txBody>
      </p:sp>
      <p:sp>
        <p:nvSpPr>
          <p:cNvPr id="5" name="Date Placeholder 4"/>
          <p:cNvSpPr>
            <a:spLocks noGrp="1"/>
          </p:cNvSpPr>
          <p:nvPr>
            <p:ph type="dt" sz="half" idx="10"/>
          </p:nvPr>
        </p:nvSpPr>
        <p:spPr/>
        <p:txBody>
          <a:bodyPr/>
          <a:lstStyle/>
          <a:p>
            <a:fld id="{402B9795-92DC-40DC-A1CA-9A4B349D7824}" type="datetimeFigureOut">
              <a:rPr lang="en-US" smtClean="0"/>
              <a:pPr/>
              <a:t>7/10/2025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527791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Text Placeholder 2"/>
          <p:cNvSpPr>
            <a:spLocks noGrp="1"/>
          </p:cNvSpPr>
          <p:nvPr>
            <p:ph type="body" idx="1"/>
          </p:nvPr>
        </p:nvSpPr>
        <p:spPr>
          <a:xfrm>
            <a:off x="110490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edit Master text styles</a:t>
            </a:r>
          </a:p>
        </p:txBody>
      </p:sp>
      <p:sp>
        <p:nvSpPr>
          <p:cNvPr id="4" name="Content Placeholder 3"/>
          <p:cNvSpPr>
            <a:spLocks noGrp="1"/>
          </p:cNvSpPr>
          <p:nvPr>
            <p:ph sz="half" idx="2"/>
          </p:nvPr>
        </p:nvSpPr>
        <p:spPr>
          <a:xfrm>
            <a:off x="1104900" y="2424112"/>
            <a:ext cx="4919472" cy="3748088"/>
          </a:xfrm>
        </p:spPr>
        <p:txBody>
          <a:bodyPr/>
          <a:lstStyle/>
          <a:p>
            <a:pPr lvl="0"/>
            <a:r>
              <a:t>Click to edit Master text styles</a:t>
            </a:r>
          </a:p>
          <a:p>
            <a:pPr lvl="1"/>
            <a:r>
              <a:t>Second level</a:t>
            </a:r>
          </a:p>
          <a:p>
            <a:pPr lvl="2"/>
            <a:r>
              <a:t>Third level</a:t>
            </a:r>
          </a:p>
          <a:p>
            <a:pPr lvl="3"/>
            <a:r>
              <a:t>Fourth level</a:t>
            </a:r>
          </a:p>
          <a:p>
            <a:pPr lvl="4"/>
            <a:r>
              <a:t>Fifth level</a:t>
            </a:r>
          </a:p>
        </p:txBody>
      </p:sp>
      <p:sp>
        <p:nvSpPr>
          <p:cNvPr id="5" name="Text Placeholder 4"/>
          <p:cNvSpPr>
            <a:spLocks noGrp="1"/>
          </p:cNvSpPr>
          <p:nvPr>
            <p:ph type="body" sz="quarter" idx="3"/>
          </p:nvPr>
        </p:nvSpPr>
        <p:spPr>
          <a:xfrm>
            <a:off x="616611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edit Master text styles</a:t>
            </a:r>
          </a:p>
        </p:txBody>
      </p:sp>
      <p:sp>
        <p:nvSpPr>
          <p:cNvPr id="6" name="Content Placeholder 5"/>
          <p:cNvSpPr>
            <a:spLocks noGrp="1"/>
          </p:cNvSpPr>
          <p:nvPr>
            <p:ph sz="quarter" idx="4"/>
          </p:nvPr>
        </p:nvSpPr>
        <p:spPr>
          <a:xfrm>
            <a:off x="6166110" y="2424112"/>
            <a:ext cx="4919472" cy="3748088"/>
          </a:xfrm>
        </p:spPr>
        <p:txBody>
          <a:bodyPr/>
          <a:lstStyle/>
          <a:p>
            <a:pPr lvl="0"/>
            <a:r>
              <a:t>Click to edit Master text styles</a:t>
            </a:r>
          </a:p>
          <a:p>
            <a:pPr lvl="1"/>
            <a:r>
              <a:t>Second level</a:t>
            </a:r>
          </a:p>
          <a:p>
            <a:pPr lvl="2"/>
            <a:r>
              <a:t>Third level</a:t>
            </a:r>
          </a:p>
          <a:p>
            <a:pPr lvl="3"/>
            <a:r>
              <a:t>Fourth level</a:t>
            </a:r>
          </a:p>
          <a:p>
            <a:pPr lvl="4"/>
            <a:r>
              <a:t>Fifth level</a:t>
            </a:r>
          </a:p>
        </p:txBody>
      </p:sp>
      <p:sp>
        <p:nvSpPr>
          <p:cNvPr id="7" name="Date Placeholder 6"/>
          <p:cNvSpPr>
            <a:spLocks noGrp="1"/>
          </p:cNvSpPr>
          <p:nvPr>
            <p:ph type="dt" sz="half" idx="10"/>
          </p:nvPr>
        </p:nvSpPr>
        <p:spPr/>
        <p:txBody>
          <a:bodyPr/>
          <a:lstStyle/>
          <a:p>
            <a:fld id="{402B9795-92DC-40DC-A1CA-9A4B349D7824}" type="datetimeFigureOut">
              <a:rPr lang="en-US" smtClean="0"/>
              <a:pPr/>
              <a:t>7/10/2025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97101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Date Placeholder 2"/>
          <p:cNvSpPr>
            <a:spLocks noGrp="1"/>
          </p:cNvSpPr>
          <p:nvPr>
            <p:ph type="dt" sz="half" idx="10"/>
          </p:nvPr>
        </p:nvSpPr>
        <p:spPr/>
        <p:txBody>
          <a:bodyPr/>
          <a:lstStyle/>
          <a:p>
            <a:fld id="{402B9795-92DC-40DC-A1CA-9A4B349D7824}" type="datetimeFigureOut">
              <a:rPr lang="en-US" smtClean="0"/>
              <a:pPr/>
              <a:t>7/10/2025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175811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2B9795-92DC-40DC-A1CA-9A4B349D7824}" type="datetimeFigureOut">
              <a:rPr lang="en-US" smtClean="0"/>
              <a:pPr/>
              <a:t>7/10/2025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02416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t>Click to edit Master title style</a:t>
            </a:r>
          </a:p>
        </p:txBody>
      </p:sp>
      <p:sp>
        <p:nvSpPr>
          <p:cNvPr id="3" name="Content Placeholder 2"/>
          <p:cNvSpPr>
            <a:spLocks noGrp="1"/>
          </p:cNvSpPr>
          <p:nvPr>
            <p:ph idx="1"/>
          </p:nvPr>
        </p:nvSpPr>
        <p:spPr>
          <a:xfrm>
            <a:off x="5641848" y="1600199"/>
            <a:ext cx="5445252" cy="4572001"/>
          </a:xfrm>
        </p:spPr>
        <p:txBody>
          <a:bodyPr>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a:r>
              <a:t>Click to edit Master text styles</a:t>
            </a:r>
          </a:p>
          <a:p>
            <a:pPr lvl="1"/>
            <a:r>
              <a:t>Second level</a:t>
            </a:r>
          </a:p>
          <a:p>
            <a:pPr lvl="2"/>
            <a:r>
              <a:t>Third level</a:t>
            </a:r>
          </a:p>
          <a:p>
            <a:pPr lvl="3"/>
            <a:r>
              <a:t>Fourth level</a:t>
            </a:r>
          </a:p>
          <a:p>
            <a:pPr lvl="4"/>
            <a:r>
              <a:t>Fifth level</a:t>
            </a:r>
          </a:p>
        </p:txBody>
      </p:sp>
      <p:sp>
        <p:nvSpPr>
          <p:cNvPr id="4" name="Text Placeholder 3"/>
          <p:cNvSpPr>
            <a:spLocks noGrp="1"/>
          </p:cNvSpPr>
          <p:nvPr>
            <p:ph type="body" sz="half" idx="2"/>
          </p:nvPr>
        </p:nvSpPr>
        <p:spPr>
          <a:xfrm>
            <a:off x="1104900" y="1600200"/>
            <a:ext cx="4384548"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t>Click to edit Master text styles</a:t>
            </a:r>
          </a:p>
        </p:txBody>
      </p:sp>
      <p:sp>
        <p:nvSpPr>
          <p:cNvPr id="5" name="Date Placeholder 4"/>
          <p:cNvSpPr>
            <a:spLocks noGrp="1"/>
          </p:cNvSpPr>
          <p:nvPr>
            <p:ph type="dt" sz="half" idx="10"/>
          </p:nvPr>
        </p:nvSpPr>
        <p:spPr/>
        <p:txBody>
          <a:bodyPr/>
          <a:lstStyle/>
          <a:p>
            <a:fld id="{402B9795-92DC-40DC-A1CA-9A4B349D7824}" type="datetimeFigureOut">
              <a:rPr lang="en-US" smtClean="0"/>
              <a:pPr/>
              <a:t>7/10/2025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76976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r>
              <a:t>Click to edit Master title style</a:t>
            </a:r>
          </a:p>
        </p:txBody>
      </p:sp>
      <p:sp>
        <p:nvSpPr>
          <p:cNvPr id="3" name="Text Placeholder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a:r>
              <a:t>Click to edit Master text styles</a:t>
            </a:r>
          </a:p>
          <a:p>
            <a:pPr lvl="1"/>
            <a:r>
              <a:t>Second level</a:t>
            </a:r>
          </a:p>
          <a:p>
            <a:pPr lvl="2"/>
            <a:r>
              <a:t>Third level</a:t>
            </a:r>
          </a:p>
          <a:p>
            <a:pPr lvl="3"/>
            <a:r>
              <a:t>Fourth level</a:t>
            </a:r>
          </a:p>
          <a:p>
            <a:pPr lvl="4"/>
            <a:r>
              <a:t>Fifth level</a:t>
            </a:r>
          </a:p>
          <a:p>
            <a:pPr lvl="5"/>
            <a:r>
              <a:t>Sixth level</a:t>
            </a:r>
          </a:p>
          <a:p>
            <a:pPr lvl="6"/>
            <a:r>
              <a:t>Seventh level</a:t>
            </a:r>
          </a:p>
          <a:p>
            <a:pPr lvl="7"/>
            <a:r>
              <a:t>Eighth level</a:t>
            </a:r>
          </a:p>
          <a:p>
            <a:pPr lvl="8"/>
            <a:r>
              <a:t>Ninth level</a:t>
            </a:r>
          </a:p>
        </p:txBody>
      </p:sp>
      <p:sp>
        <p:nvSpPr>
          <p:cNvPr id="4" name="Date Placeholder 3"/>
          <p:cNvSpPr>
            <a:spLocks noGrp="1"/>
          </p:cNvSpPr>
          <p:nvPr>
            <p:ph type="dt" sz="half" idx="2"/>
          </p:nvPr>
        </p:nvSpPr>
        <p:spPr>
          <a:xfrm>
            <a:off x="1104899" y="6356351"/>
            <a:ext cx="1829559" cy="365125"/>
          </a:xfrm>
          <a:prstGeom prst="rect">
            <a:avLst/>
          </a:prstGeom>
        </p:spPr>
        <p:txBody>
          <a:bodyPr vert="horz" lIns="0" tIns="45720" rIns="0" bIns="45720" rtlCol="0" anchor="ctr"/>
          <a:lstStyle>
            <a:lvl1pPr algn="l">
              <a:defRPr sz="1200">
                <a:solidFill>
                  <a:schemeClr val="tx1">
                    <a:lumMod val="60000"/>
                    <a:lumOff val="40000"/>
                  </a:schemeClr>
                </a:solidFill>
              </a:defRPr>
            </a:lvl1pPr>
          </a:lstStyle>
          <a:p>
            <a:fld id="{402B9795-92DC-40DC-A1CA-9A4B349D7824}" type="datetimeFigureOut">
              <a:rPr lang="en-US" smtClean="0"/>
              <a:pPr/>
              <a:t>7/10/2025</a:t>
            </a:fld>
            <a:endParaRPr/>
          </a:p>
        </p:txBody>
      </p:sp>
      <p:sp>
        <p:nvSpPr>
          <p:cNvPr id="5" name="Footer Placeholder 4"/>
          <p:cNvSpPr>
            <a:spLocks noGrp="1"/>
          </p:cNvSpPr>
          <p:nvPr>
            <p:ph type="ftr" sz="quarter" idx="3"/>
          </p:nvPr>
        </p:nvSpPr>
        <p:spPr>
          <a:xfrm>
            <a:off x="2934459" y="6356350"/>
            <a:ext cx="6323082" cy="365126"/>
          </a:xfrm>
          <a:prstGeom prst="rect">
            <a:avLst/>
          </a:prstGeom>
        </p:spPr>
        <p:txBody>
          <a:bodyPr vert="horz" lIns="0" tIns="45720" rIns="0" bIns="45720" rtlCol="0" anchor="ctr"/>
          <a:lstStyle>
            <a:lvl1pPr algn="ctr">
              <a:defRPr sz="1200">
                <a:solidFill>
                  <a:schemeClr val="tx1">
                    <a:lumMod val="60000"/>
                    <a:lumOff val="40000"/>
                  </a:schemeClr>
                </a:solidFill>
              </a:defRPr>
            </a:lvl1pPr>
          </a:lstStyle>
          <a:p>
            <a:endParaRPr/>
          </a:p>
        </p:txBody>
      </p:sp>
      <p:sp>
        <p:nvSpPr>
          <p:cNvPr id="6" name="Slide Number Placeholder 5"/>
          <p:cNvSpPr>
            <a:spLocks noGrp="1"/>
          </p:cNvSpPr>
          <p:nvPr>
            <p:ph type="sldNum" sz="quarter" idx="4"/>
          </p:nvPr>
        </p:nvSpPr>
        <p:spPr>
          <a:xfrm>
            <a:off x="9256782" y="6356351"/>
            <a:ext cx="1828800" cy="365125"/>
          </a:xfrm>
          <a:prstGeom prst="rect">
            <a:avLst/>
          </a:prstGeom>
        </p:spPr>
        <p:txBody>
          <a:bodyPr vert="horz" lIns="0" tIns="45720" rIns="0" bIns="45720" rtlCol="0" anchor="ctr"/>
          <a:lstStyle>
            <a:lvl1pPr algn="r">
              <a:defRPr sz="1200">
                <a:solidFill>
                  <a:schemeClr val="tx1">
                    <a:lumMod val="60000"/>
                    <a:lumOff val="40000"/>
                  </a:schemeClr>
                </a:solidFill>
              </a:defRPr>
            </a:lvl1pPr>
          </a:lstStyle>
          <a:p>
            <a:fld id="{0FF54DE5-C571-48E8-A5BC-B369434E2F44}" type="slidenum">
              <a:rPr/>
              <a:pPr/>
              <a:t>‹#›</a:t>
            </a:fld>
            <a:endParaRPr/>
          </a:p>
        </p:txBody>
      </p:sp>
      <p:grpSp>
        <p:nvGrpSpPr>
          <p:cNvPr id="15" name="Group 14"/>
          <p:cNvGrpSpPr/>
          <p:nvPr/>
        </p:nvGrpSpPr>
        <p:grpSpPr>
          <a:xfrm>
            <a:off x="1103376" y="1219201"/>
            <a:ext cx="9985248" cy="84403"/>
            <a:chOff x="1073150" y="1219201"/>
            <a:chExt cx="10058400" cy="63125"/>
          </a:xfrm>
        </p:grpSpPr>
        <p:cxnSp>
          <p:nvCxnSpPr>
            <p:cNvPr id="13" name="Straight Connector 12"/>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6251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61925" y="1933575"/>
            <a:ext cx="6591300" cy="1600200"/>
          </a:xfrm>
        </p:spPr>
        <p:txBody>
          <a:bodyPr anchor="ctr">
            <a:normAutofit/>
          </a:bodyPr>
          <a:lstStyle/>
          <a:p>
            <a:pPr algn="ctr"/>
            <a:r>
              <a:rPr lang="en-US" sz="3200" dirty="0" err="1">
                <a:latin typeface="Times New Roman" pitchFamily="18" charset="0"/>
                <a:cs typeface="Times New Roman" pitchFamily="18" charset="0"/>
              </a:rPr>
              <a:t>Báo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Cáo</a:t>
            </a:r>
            <a:br>
              <a:rPr lang="en-US" sz="3200" dirty="0">
                <a:latin typeface="Times New Roman" pitchFamily="18" charset="0"/>
                <a:cs typeface="Times New Roman" pitchFamily="18" charset="0"/>
              </a:rPr>
            </a:br>
            <a:r>
              <a:rPr lang="en-US" sz="3200" dirty="0">
                <a:latin typeface="Times New Roman" pitchFamily="18" charset="0"/>
                <a:cs typeface="Times New Roman" pitchFamily="18" charset="0"/>
              </a:rPr>
              <a:t>ĐỒ ÁN TỐT NGHIỆP ĐẠI HỌC</a:t>
            </a:r>
          </a:p>
        </p:txBody>
      </p:sp>
      <p:sp>
        <p:nvSpPr>
          <p:cNvPr id="7" name="Subtitle 6"/>
          <p:cNvSpPr>
            <a:spLocks noGrp="1"/>
          </p:cNvSpPr>
          <p:nvPr>
            <p:ph type="subTitle" idx="1"/>
          </p:nvPr>
        </p:nvSpPr>
        <p:spPr>
          <a:xfrm>
            <a:off x="819150" y="3387834"/>
            <a:ext cx="5553075" cy="612666"/>
          </a:xfrm>
        </p:spPr>
        <p:txBody>
          <a:bodyPr>
            <a:noAutofit/>
          </a:bodyPr>
          <a:lstStyle/>
          <a:p>
            <a:pPr algn="ctr"/>
            <a:r>
              <a:rPr lang="en-US" sz="2200" dirty="0" err="1">
                <a:latin typeface="Times New Roman" pitchFamily="18" charset="0"/>
                <a:cs typeface="Times New Roman" pitchFamily="18" charset="0"/>
              </a:rPr>
              <a:t>Xây</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dựng</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hệ</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thống</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đăng</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ký</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tín</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chỉ</a:t>
            </a:r>
            <a:r>
              <a:rPr lang="en-US" sz="2200" dirty="0">
                <a:latin typeface="Times New Roman" pitchFamily="18" charset="0"/>
                <a:cs typeface="Times New Roman" pitchFamily="18" charset="0"/>
              </a:rPr>
              <a:t> </a:t>
            </a:r>
          </a:p>
          <a:p>
            <a:pPr algn="ctr"/>
            <a:r>
              <a:rPr lang="en-US" sz="2200" dirty="0" err="1">
                <a:latin typeface="Times New Roman" pitchFamily="18" charset="0"/>
                <a:cs typeface="Times New Roman" pitchFamily="18" charset="0"/>
              </a:rPr>
              <a:t>trường</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đại</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học</a:t>
            </a:r>
            <a:r>
              <a:rPr lang="en-US" sz="2200" dirty="0">
                <a:latin typeface="Times New Roman" pitchFamily="18" charset="0"/>
                <a:cs typeface="Times New Roman" pitchFamily="18" charset="0"/>
              </a:rPr>
              <a:t> Thuỷ Lợi</a:t>
            </a:r>
          </a:p>
        </p:txBody>
      </p:sp>
      <p:pic>
        <p:nvPicPr>
          <p:cNvPr id="4" name="Picture Placeholder 3" descr="Open book on table, blurred shelves of books in background"/>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a:stretch>
            <a:fillRect/>
          </a:stretch>
        </p:blipFill>
        <p:spPr/>
      </p:pic>
      <p:sp>
        <p:nvSpPr>
          <p:cNvPr id="5" name="Text Box 1046"/>
          <p:cNvSpPr txBox="1">
            <a:spLocks noChangeArrowheads="1"/>
          </p:cNvSpPr>
          <p:nvPr/>
        </p:nvSpPr>
        <p:spPr bwMode="auto">
          <a:xfrm>
            <a:off x="3086100" y="260350"/>
            <a:ext cx="6934200" cy="701675"/>
          </a:xfrm>
          <a:prstGeom prst="rect">
            <a:avLst/>
          </a:prstGeom>
          <a:noFill/>
          <a:ln w="12700">
            <a:noFill/>
            <a:miter lim="800000"/>
            <a:headEnd type="none" w="sm" len="sm"/>
            <a:tailEnd type="none" w="sm" len="sm"/>
          </a:ln>
        </p:spPr>
        <p:txBody>
          <a:bodyPr>
            <a:spAutoFit/>
          </a:bodyPr>
          <a:lstStyle/>
          <a:p>
            <a:pPr algn="ctr"/>
            <a:r>
              <a:rPr lang="en-US" sz="2000" dirty="0">
                <a:solidFill>
                  <a:schemeClr val="bg1"/>
                </a:solidFill>
                <a:latin typeface="Times New Roman" pitchFamily="18" charset="0"/>
                <a:cs typeface="Times New Roman" pitchFamily="18" charset="0"/>
              </a:rPr>
              <a:t>TRƯỜNG ĐẠI HỌC THUỶ LỢI</a:t>
            </a:r>
          </a:p>
          <a:p>
            <a:pPr algn="ctr"/>
            <a:r>
              <a:rPr lang="en-US" sz="2000" b="1" dirty="0">
                <a:solidFill>
                  <a:schemeClr val="bg1"/>
                </a:solidFill>
                <a:latin typeface="Times New Roman" pitchFamily="18" charset="0"/>
                <a:cs typeface="Times New Roman" pitchFamily="18" charset="0"/>
              </a:rPr>
              <a:t>KHOA CÔNG NGHỆ THÔNG TIN</a:t>
            </a:r>
          </a:p>
        </p:txBody>
      </p:sp>
      <p:sp>
        <p:nvSpPr>
          <p:cNvPr id="8" name="TextBox 7"/>
          <p:cNvSpPr txBox="1"/>
          <p:nvPr/>
        </p:nvSpPr>
        <p:spPr>
          <a:xfrm>
            <a:off x="142876" y="4219575"/>
            <a:ext cx="6724650" cy="1107996"/>
          </a:xfrm>
          <a:prstGeom prst="rect">
            <a:avLst/>
          </a:prstGeom>
          <a:noFill/>
        </p:spPr>
        <p:txBody>
          <a:bodyPr wrap="square" rtlCol="0">
            <a:spAutoFit/>
          </a:bodyPr>
          <a:lstStyle/>
          <a:p>
            <a:r>
              <a:rPr lang="en-US" sz="2200" dirty="0" err="1">
                <a:latin typeface="Times New Roman" panose="02020603050405020304" pitchFamily="18" charset="0"/>
                <a:cs typeface="Times New Roman" panose="02020603050405020304" pitchFamily="18" charset="0"/>
              </a:rPr>
              <a:t>Giáo</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viên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hướng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dẫn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Th.S</a:t>
            </a:r>
            <a:r>
              <a:rPr lang="en-US" sz="2200" dirty="0">
                <a:latin typeface="Times New Roman" panose="02020603050405020304" pitchFamily="18" charset="0"/>
                <a:cs typeface="Times New Roman" panose="02020603050405020304" pitchFamily="18" charset="0"/>
              </a:rPr>
              <a:t> Trương Xuân Nam</a:t>
            </a:r>
          </a:p>
          <a:p>
            <a:r>
              <a:rPr lang="en-US" sz="2200" dirty="0">
                <a:latin typeface="Times New Roman" panose="02020603050405020304" pitchFamily="18" charset="0"/>
                <a:cs typeface="Times New Roman" panose="02020603050405020304" pitchFamily="18" charset="0"/>
              </a:rPr>
              <a:t>Sinh </a:t>
            </a:r>
            <a:r>
              <a:rPr lang="en-US" sz="2200" dirty="0" err="1">
                <a:latin typeface="Times New Roman" panose="02020603050405020304" pitchFamily="18" charset="0"/>
                <a:cs typeface="Times New Roman" panose="02020603050405020304" pitchFamily="18" charset="0"/>
              </a:rPr>
              <a:t>viên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thực</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hiện</a:t>
            </a:r>
            <a:r>
              <a:rPr lang="en-US" sz="2200" dirty="0">
                <a:latin typeface="Times New Roman" panose="02020603050405020304" pitchFamily="18" charset="0"/>
                <a:cs typeface="Times New Roman" panose="02020603050405020304" pitchFamily="18" charset="0"/>
              </a:rPr>
              <a:t>:   Nguyễn Văn Chinh</a:t>
            </a:r>
          </a:p>
          <a:p>
            <a:r>
              <a:rPr lang="en-US" sz="2200" dirty="0" err="1">
                <a:latin typeface="Times New Roman" panose="02020603050405020304" pitchFamily="18" charset="0"/>
                <a:cs typeface="Times New Roman" panose="02020603050405020304" pitchFamily="18" charset="0"/>
              </a:rPr>
              <a:t>Lớp</a:t>
            </a:r>
            <a:r>
              <a:rPr lang="en-US" sz="2200" dirty="0">
                <a:latin typeface="Times New Roman" panose="02020603050405020304" pitchFamily="18" charset="0"/>
                <a:cs typeface="Times New Roman" panose="02020603050405020304" pitchFamily="18" charset="0"/>
              </a:rPr>
              <a:t>:		         63CNTT.NB</a:t>
            </a:r>
          </a:p>
        </p:txBody>
      </p:sp>
      <p:sp>
        <p:nvSpPr>
          <p:cNvPr id="9" name="TextBox 8"/>
          <p:cNvSpPr txBox="1"/>
          <p:nvPr/>
        </p:nvSpPr>
        <p:spPr>
          <a:xfrm>
            <a:off x="2447925" y="5810250"/>
            <a:ext cx="1933575" cy="369332"/>
          </a:xfrm>
          <a:prstGeom prst="rect">
            <a:avLst/>
          </a:prstGeom>
          <a:noFill/>
        </p:spPr>
        <p:txBody>
          <a:bodyPr wrap="square" rtlCol="0">
            <a:spAutoFit/>
          </a:bodyPr>
          <a:lstStyle/>
          <a:p>
            <a:r>
              <a:rPr lang="en-US" dirty="0">
                <a:solidFill>
                  <a:schemeClr val="bg1"/>
                </a:solidFill>
                <a:latin typeface="Times New Roman" pitchFamily="18" charset="0"/>
                <a:cs typeface="Times New Roman" pitchFamily="18" charset="0"/>
              </a:rPr>
              <a:t>Hà </a:t>
            </a:r>
            <a:r>
              <a:rPr lang="en-US" dirty="0" err="1">
                <a:solidFill>
                  <a:schemeClr val="bg1"/>
                </a:solidFill>
                <a:latin typeface="Times New Roman" pitchFamily="18" charset="0"/>
                <a:cs typeface="Times New Roman" pitchFamily="18" charset="0"/>
              </a:rPr>
              <a:t>Nội</a:t>
            </a:r>
            <a:r>
              <a:rPr lang="en-US" dirty="0">
                <a:solidFill>
                  <a:schemeClr val="bg1"/>
                </a:solidFill>
                <a:latin typeface="Times New Roman" pitchFamily="18" charset="0"/>
                <a:cs typeface="Times New Roman" pitchFamily="18" charset="0"/>
              </a:rPr>
              <a:t>: 7/2025</a:t>
            </a:r>
          </a:p>
        </p:txBody>
      </p:sp>
    </p:spTree>
    <p:extLst>
      <p:ext uri="{BB962C8B-B14F-4D97-AF65-F5344CB8AC3E}">
        <p14:creationId xmlns:p14="http://schemas.microsoft.com/office/powerpoint/2010/main" val="165213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Một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số</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giao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diện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chương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trình</a:t>
            </a:r>
            <a:endParaRPr lang="en-US" sz="3200" dirty="0">
              <a:latin typeface="Times New Roman" pitchFamily="18" charset="0"/>
              <a:cs typeface="Times New Roman" pitchFamily="18" charset="0"/>
            </a:endParaRPr>
          </a:p>
        </p:txBody>
      </p:sp>
      <p:sp>
        <p:nvSpPr>
          <p:cNvPr id="4" name="TextBox 3"/>
          <p:cNvSpPr txBox="1"/>
          <p:nvPr/>
        </p:nvSpPr>
        <p:spPr>
          <a:xfrm>
            <a:off x="4376661" y="6327480"/>
            <a:ext cx="3437159"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6.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quản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lý</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lớp</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học</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phần</a:t>
            </a:r>
            <a:endParaRPr lang="en-US" sz="1600"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33AD13FE-CFD2-F0E0-E52F-A3E886BC5E0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6" name="Hình ảnh 5">
            <a:extLst>
              <a:ext uri="{FF2B5EF4-FFF2-40B4-BE49-F238E27FC236}">
                <a16:creationId xmlns:a16="http://schemas.microsoft.com/office/drawing/2014/main" id="{BA73BC13-7C2F-46D0-0771-0A15EEA0BCB0}"/>
              </a:ext>
            </a:extLst>
          </p:cNvPr>
          <p:cNvPicPr>
            <a:picLocks noChangeAspect="1"/>
          </p:cNvPicPr>
          <p:nvPr/>
        </p:nvPicPr>
        <p:blipFill>
          <a:blip r:embed="rId3"/>
          <a:stretch>
            <a:fillRect/>
          </a:stretch>
        </p:blipFill>
        <p:spPr>
          <a:xfrm>
            <a:off x="1861458" y="1551887"/>
            <a:ext cx="8469083" cy="43968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Một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số</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giao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diện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chương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trình</a:t>
            </a:r>
            <a:endParaRPr lang="en-US" sz="3200" dirty="0">
              <a:latin typeface="Times New Roman" pitchFamily="18" charset="0"/>
              <a:cs typeface="Times New Roman" pitchFamily="18" charset="0"/>
            </a:endParaRPr>
          </a:p>
        </p:txBody>
      </p:sp>
      <p:sp>
        <p:nvSpPr>
          <p:cNvPr id="4" name="TextBox 3"/>
          <p:cNvSpPr txBox="1"/>
          <p:nvPr/>
        </p:nvSpPr>
        <p:spPr>
          <a:xfrm>
            <a:off x="4561808" y="5346284"/>
            <a:ext cx="3470822"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7.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phân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công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giảng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viên</a:t>
            </a:r>
            <a:endParaRPr lang="en-US" sz="1600"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4617DC8A-91D2-E55D-B539-21EA47B3574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6" name="Hình ảnh 5">
            <a:extLst>
              <a:ext uri="{FF2B5EF4-FFF2-40B4-BE49-F238E27FC236}">
                <a16:creationId xmlns:a16="http://schemas.microsoft.com/office/drawing/2014/main" id="{EC58A0D3-6F12-B088-5144-6E65C2268233}"/>
              </a:ext>
            </a:extLst>
          </p:cNvPr>
          <p:cNvPicPr>
            <a:picLocks noChangeAspect="1"/>
          </p:cNvPicPr>
          <p:nvPr/>
        </p:nvPicPr>
        <p:blipFill>
          <a:blip r:embed="rId3"/>
          <a:stretch>
            <a:fillRect/>
          </a:stretch>
        </p:blipFill>
        <p:spPr>
          <a:xfrm>
            <a:off x="1129674" y="1673234"/>
            <a:ext cx="9932651" cy="351153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Một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số</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giao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diện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chương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trình</a:t>
            </a:r>
            <a:endParaRPr lang="en-US" sz="3200" dirty="0">
              <a:latin typeface="Times New Roman" pitchFamily="18" charset="0"/>
              <a:cs typeface="Times New Roman" pitchFamily="18" charset="0"/>
            </a:endParaRPr>
          </a:p>
        </p:txBody>
      </p:sp>
      <p:sp>
        <p:nvSpPr>
          <p:cNvPr id="4" name="TextBox 3"/>
          <p:cNvSpPr txBox="1"/>
          <p:nvPr/>
        </p:nvSpPr>
        <p:spPr>
          <a:xfrm>
            <a:off x="4130599" y="6350168"/>
            <a:ext cx="3929281"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8.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thông</a:t>
            </a:r>
            <a:r>
              <a:rPr lang="en-US" sz="1600" dirty="0">
                <a:latin typeface="Times New Roman" pitchFamily="18" charset="0"/>
                <a:cs typeface="Times New Roman" pitchFamily="18" charset="0"/>
              </a:rPr>
              <a:t> tin </a:t>
            </a:r>
            <a:r>
              <a:rPr lang="en-US" sz="1600" dirty="0" err="1">
                <a:latin typeface="Times New Roman" pitchFamily="18" charset="0"/>
                <a:cs typeface="Times New Roman" pitchFamily="18" charset="0"/>
              </a:rPr>
              <a:t>cá</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nhân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sinh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viên</a:t>
            </a:r>
            <a:endParaRPr lang="en-US" sz="1600"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BDB9E7F1-8E4F-F353-3CC1-3938BDEA4A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6" name="Hình ảnh 5">
            <a:extLst>
              <a:ext uri="{FF2B5EF4-FFF2-40B4-BE49-F238E27FC236}">
                <a16:creationId xmlns:a16="http://schemas.microsoft.com/office/drawing/2014/main" id="{B8F80F9A-A783-005A-54C1-056C5AA9A41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67572" y="1514332"/>
            <a:ext cx="7855337" cy="466394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Một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số</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giao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diện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chương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trình</a:t>
            </a:r>
            <a:endParaRPr lang="en-US" sz="3200" dirty="0">
              <a:latin typeface="Times New Roman" pitchFamily="18" charset="0"/>
              <a:cs typeface="Times New Roman" pitchFamily="18" charset="0"/>
            </a:endParaRPr>
          </a:p>
        </p:txBody>
      </p:sp>
      <p:sp>
        <p:nvSpPr>
          <p:cNvPr id="4" name="TextBox 3"/>
          <p:cNvSpPr txBox="1"/>
          <p:nvPr/>
        </p:nvSpPr>
        <p:spPr>
          <a:xfrm>
            <a:off x="4171477" y="6326499"/>
            <a:ext cx="3847528"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9.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đăng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ký</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học</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của</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sinh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viên</a:t>
            </a:r>
            <a:endParaRPr lang="en-US" sz="1600"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1C8F6C1B-BF9D-8304-3D4B-FBBE4902AD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6" name="Hình ảnh 5">
            <a:extLst>
              <a:ext uri="{FF2B5EF4-FFF2-40B4-BE49-F238E27FC236}">
                <a16:creationId xmlns:a16="http://schemas.microsoft.com/office/drawing/2014/main" id="{83167532-9FD4-F08E-1A72-89467871675A}"/>
              </a:ext>
            </a:extLst>
          </p:cNvPr>
          <p:cNvPicPr>
            <a:picLocks noChangeAspect="1"/>
          </p:cNvPicPr>
          <p:nvPr/>
        </p:nvPicPr>
        <p:blipFill>
          <a:blip r:embed="rId3"/>
          <a:stretch>
            <a:fillRect/>
          </a:stretch>
        </p:blipFill>
        <p:spPr>
          <a:xfrm>
            <a:off x="1781986" y="1535933"/>
            <a:ext cx="8628027" cy="45376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 </a:t>
            </a:r>
            <a:r>
              <a:rPr lang="en-US" sz="3200" dirty="0" err="1">
                <a:latin typeface="Times New Roman" pitchFamily="18" charset="0"/>
                <a:cs typeface="Times New Roman" pitchFamily="18" charset="0"/>
              </a:rPr>
              <a:t>Kết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quả</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đạt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được</a:t>
            </a:r>
            <a:endParaRPr lang="en-US" sz="3200" dirty="0">
              <a:latin typeface="Times New Roman" pitchFamily="18" charset="0"/>
              <a:cs typeface="Times New Roman" pitchFamily="18" charset="0"/>
            </a:endParaRPr>
          </a:p>
        </p:txBody>
      </p:sp>
      <p:sp>
        <p:nvSpPr>
          <p:cNvPr id="3" name="Content Placeholder 2"/>
          <p:cNvSpPr>
            <a:spLocks noGrp="1"/>
          </p:cNvSpPr>
          <p:nvPr>
            <p:ph sz="half" idx="1"/>
          </p:nvPr>
        </p:nvSpPr>
        <p:spPr>
          <a:xfrm>
            <a:off x="1104899" y="1408806"/>
            <a:ext cx="9980681" cy="4481631"/>
          </a:xfrm>
        </p:spPr>
        <p:txBody>
          <a:bodyPr>
            <a:noAutofit/>
          </a:bodyPr>
          <a:lstStyle/>
          <a:p>
            <a:pPr>
              <a:spcBef>
                <a:spcPts val="1200"/>
              </a:spcBef>
            </a:pPr>
            <a:r>
              <a:rPr lang="en-US" b="1" dirty="0" err="1">
                <a:latin typeface="Times New Roman" pitchFamily="18" charset="0"/>
                <a:cs typeface="Times New Roman" pitchFamily="18" charset="0"/>
              </a:rPr>
              <a:t>Những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điểm</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đã</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đạt</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được</a:t>
            </a:r>
            <a:r>
              <a:rPr lang="en-US" b="1" dirty="0">
                <a:latin typeface="Times New Roman" pitchFamily="18" charset="0"/>
                <a:cs typeface="Times New Roman" pitchFamily="18" charset="0"/>
              </a:rPr>
              <a:t>:</a:t>
            </a:r>
          </a:p>
          <a:p>
            <a:pPr marL="457200" lvl="0" indent="-457200">
              <a:spcBef>
                <a:spcPts val="1200"/>
              </a:spcBef>
              <a:buFont typeface="+mj-lt"/>
              <a:buAutoNum type="arabicPeriod"/>
            </a:pPr>
            <a:r>
              <a:rPr lang="en-US" dirty="0">
                <a:latin typeface="Times New Roman" pitchFamily="18" charset="0"/>
                <a:cs typeface="Times New Roman" pitchFamily="18" charset="0"/>
              </a:rPr>
              <a:t>Giao </a:t>
            </a:r>
            <a:r>
              <a:rPr lang="en-US" dirty="0" err="1">
                <a:latin typeface="Times New Roman" pitchFamily="18" charset="0"/>
                <a:cs typeface="Times New Roman" pitchFamily="18" charset="0"/>
              </a:rPr>
              <a:t>diện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thân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với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người</a:t>
            </a:r>
            <a:r>
              <a:rPr lang="en-US" dirty="0">
                <a:latin typeface="Times New Roman" pitchFamily="18" charset="0"/>
                <a:cs typeface="Times New Roman" pitchFamily="18" charset="0"/>
              </a:rPr>
              <a:t> dung</a:t>
            </a:r>
          </a:p>
          <a:p>
            <a:pPr marL="457200" lvl="0" indent="-457200">
              <a:spcBef>
                <a:spcPts val="1200"/>
              </a:spcBef>
              <a:buFont typeface="+mj-lt"/>
              <a:buAutoNum type="arabicPeriod"/>
            </a:pPr>
            <a:r>
              <a:rPr lang="en-US" dirty="0">
                <a:latin typeface="Times New Roman" pitchFamily="18" charset="0"/>
                <a:cs typeface="Times New Roman" pitchFamily="18" charset="0"/>
              </a:rPr>
              <a:t>Phục </a:t>
            </a:r>
            <a:r>
              <a:rPr lang="en-US" dirty="0" err="1">
                <a:latin typeface="Times New Roman" pitchFamily="18" charset="0"/>
                <a:cs typeface="Times New Roman" pitchFamily="18" charset="0"/>
              </a:rPr>
              <a:t>vụ</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quy</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đăng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ký</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tín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chỉ</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cách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nhanh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chóng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linh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hoạt</a:t>
            </a:r>
            <a:endParaRPr lang="en-US" dirty="0">
              <a:latin typeface="Times New Roman" pitchFamily="18" charset="0"/>
              <a:cs typeface="Times New Roman" pitchFamily="18" charset="0"/>
            </a:endParaRPr>
          </a:p>
          <a:p>
            <a:pPr marL="457200" lvl="0" indent="-457200">
              <a:spcBef>
                <a:spcPts val="1200"/>
              </a:spcBef>
              <a:buFont typeface="+mj-lt"/>
              <a:buAutoNum type="arabicPeriod"/>
            </a:pPr>
            <a:r>
              <a:rPr lang="vi-VN" dirty="0">
                <a:latin typeface="Times New Roman" panose="02020603050405020304" pitchFamily="18" charset="0"/>
                <a:cs typeface="Times New Roman" panose="02020603050405020304" pitchFamily="18" charset="0"/>
              </a:rPr>
              <a:t>Đáp ứng tốt lượng truy cập lớn, hạn chế tình trạng quá tải và sập hệ thống</a:t>
            </a:r>
            <a:endParaRPr lang="en-US" dirty="0">
              <a:latin typeface="Times New Roman" panose="02020603050405020304" pitchFamily="18" charset="0"/>
              <a:cs typeface="Times New Roman" panose="02020603050405020304" pitchFamily="18" charset="0"/>
            </a:endParaRPr>
          </a:p>
          <a:p>
            <a:pPr marL="457200" lvl="0" indent="-457200">
              <a:spcBef>
                <a:spcPts val="1200"/>
              </a:spcBef>
              <a:buFont typeface="+mj-lt"/>
              <a:buAutoNum type="arabicPeriod"/>
            </a:pPr>
            <a:r>
              <a:rPr lang="en-US" dirty="0">
                <a:latin typeface="Times New Roman" panose="02020603050405020304" pitchFamily="18" charset="0"/>
                <a:cs typeface="Times New Roman" panose="02020603050405020304" pitchFamily="18" charset="0"/>
              </a:rPr>
              <a:t>Cung </a:t>
            </a:r>
            <a:r>
              <a:rPr lang="en-US" dirty="0" err="1">
                <a:latin typeface="Times New Roman" panose="02020603050405020304" pitchFamily="18" charset="0"/>
                <a:cs typeface="Times New Roman" panose="02020603050405020304" pitchFamily="18" charset="0"/>
              </a:rPr>
              <a:t>cấp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hỗ</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lớp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xếp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khóa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endParaRPr lang="en-US" dirty="0">
              <a:latin typeface="Times New Roman" panose="02020603050405020304" pitchFamily="18" charset="0"/>
              <a:cs typeface="Times New Roman" pitchFamily="18" charset="0"/>
            </a:endParaRPr>
          </a:p>
        </p:txBody>
      </p:sp>
      <p:pic>
        <p:nvPicPr>
          <p:cNvPr id="6" name="Hình ảnh 5">
            <a:extLst>
              <a:ext uri="{FF2B5EF4-FFF2-40B4-BE49-F238E27FC236}">
                <a16:creationId xmlns:a16="http://schemas.microsoft.com/office/drawing/2014/main" id="{56C221BA-2442-D17F-B630-4693294C8D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11748" y="2971800"/>
            <a:ext cx="3168503" cy="914400"/>
          </a:xfrm>
        </p:spPr>
        <p:txBody>
          <a:bodyPr>
            <a:normAutofit/>
          </a:bodyPr>
          <a:lstStyle/>
          <a:p>
            <a:pPr algn="ctr"/>
            <a:r>
              <a:rPr lang="en-US" sz="3200" b="1" dirty="0">
                <a:latin typeface="Times New Roman" pitchFamily="18" charset="0"/>
                <a:cs typeface="Times New Roman" pitchFamily="18" charset="0"/>
              </a:rPr>
              <a:t>Thank you</a:t>
            </a:r>
          </a:p>
        </p:txBody>
      </p:sp>
    </p:spTree>
    <p:extLst>
      <p:ext uri="{BB962C8B-B14F-4D97-AF65-F5344CB8AC3E}">
        <p14:creationId xmlns:p14="http://schemas.microsoft.com/office/powerpoint/2010/main" val="131564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4800" dirty="0" err="1">
                <a:latin typeface="Times New Roman" pitchFamily="18" charset="0"/>
                <a:cs typeface="Times New Roman" pitchFamily="18" charset="0"/>
              </a:rPr>
              <a:t>Nội</a:t>
            </a:r>
            <a:r>
              <a:rPr lang="en-US" sz="4800" dirty="0">
                <a:latin typeface="Times New Roman" pitchFamily="18" charset="0"/>
                <a:cs typeface="Times New Roman" pitchFamily="18" charset="0"/>
              </a:rPr>
              <a:t> dung </a:t>
            </a:r>
            <a:r>
              <a:rPr lang="en-US" sz="4800" dirty="0" err="1">
                <a:latin typeface="Times New Roman" pitchFamily="18" charset="0"/>
                <a:cs typeface="Times New Roman" pitchFamily="18" charset="0"/>
              </a:rPr>
              <a:t>đồ</a:t>
            </a:r>
            <a:r>
              <a:rPr lang="en-US" sz="4800" dirty="0">
                <a:latin typeface="Times New Roman" pitchFamily="18" charset="0"/>
                <a:cs typeface="Times New Roman" pitchFamily="18" charset="0"/>
              </a:rPr>
              <a:t> </a:t>
            </a:r>
            <a:r>
              <a:rPr lang="en-US" sz="4800" dirty="0" err="1">
                <a:latin typeface="Times New Roman" pitchFamily="18" charset="0"/>
                <a:cs typeface="Times New Roman" pitchFamily="18" charset="0"/>
              </a:rPr>
              <a:t>án</a:t>
            </a:r>
            <a:endParaRPr lang="en-US" sz="4800" dirty="0">
              <a:latin typeface="Times New Roman" pitchFamily="18" charset="0"/>
              <a:cs typeface="Times New Roman" pitchFamily="18" charset="0"/>
            </a:endParaRPr>
          </a:p>
        </p:txBody>
      </p:sp>
      <p:sp>
        <p:nvSpPr>
          <p:cNvPr id="14" name="Content Placeholder 13"/>
          <p:cNvSpPr>
            <a:spLocks noGrp="1"/>
          </p:cNvSpPr>
          <p:nvPr>
            <p:ph idx="1"/>
          </p:nvPr>
        </p:nvSpPr>
        <p:spPr/>
        <p:txBody>
          <a:bodyPr>
            <a:normAutofit/>
          </a:bodyPr>
          <a:lstStyle/>
          <a:p>
            <a:pPr marL="514350" indent="-514350">
              <a:buFont typeface="+mj-lt"/>
              <a:buAutoNum type="arabicPeriod"/>
            </a:pPr>
            <a:r>
              <a:rPr lang="en-US" sz="3200" dirty="0">
                <a:latin typeface="Times New Roman" pitchFamily="18" charset="0"/>
                <a:cs typeface="Times New Roman" pitchFamily="18" charset="0"/>
              </a:rPr>
              <a:t>Lý do </a:t>
            </a:r>
            <a:r>
              <a:rPr lang="en-US" sz="3200" dirty="0" err="1">
                <a:latin typeface="Times New Roman" pitchFamily="18" charset="0"/>
                <a:cs typeface="Times New Roman" pitchFamily="18" charset="0"/>
              </a:rPr>
              <a:t>chọn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đề</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tài</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mục</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đích</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và</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yêu</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cầu</a:t>
            </a:r>
            <a:endParaRPr lang="en-US" sz="3200" dirty="0">
              <a:latin typeface="Times New Roman" pitchFamily="18" charset="0"/>
              <a:cs typeface="Times New Roman" pitchFamily="18" charset="0"/>
            </a:endParaRPr>
          </a:p>
          <a:p>
            <a:pPr marL="514350" indent="-514350">
              <a:buFont typeface="+mj-lt"/>
              <a:buAutoNum type="arabicPeriod"/>
            </a:pPr>
            <a:r>
              <a:rPr lang="en-US" sz="3200" dirty="0" err="1">
                <a:latin typeface="Times New Roman" pitchFamily="18" charset="0"/>
                <a:cs typeface="Times New Roman" pitchFamily="18" charset="0"/>
              </a:rPr>
              <a:t>Phân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tích</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và</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thiết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kế</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hệ</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thống</a:t>
            </a:r>
            <a:endParaRPr lang="en-US" sz="3200" dirty="0">
              <a:latin typeface="Times New Roman" pitchFamily="18" charset="0"/>
              <a:cs typeface="Times New Roman" pitchFamily="18" charset="0"/>
            </a:endParaRPr>
          </a:p>
          <a:p>
            <a:pPr marL="514350" indent="-514350">
              <a:buFont typeface="+mj-lt"/>
              <a:buAutoNum type="arabicPeriod"/>
            </a:pPr>
            <a:r>
              <a:rPr lang="en-US" sz="3200" dirty="0" err="1">
                <a:latin typeface="Times New Roman" pitchFamily="18" charset="0"/>
                <a:cs typeface="Times New Roman" pitchFamily="18" charset="0"/>
              </a:rPr>
              <a:t>Triển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khai</a:t>
            </a:r>
            <a:endParaRPr lang="en-US" sz="3200" dirty="0">
              <a:latin typeface="Times New Roman" pitchFamily="18" charset="0"/>
              <a:cs typeface="Times New Roman" pitchFamily="18" charset="0"/>
            </a:endParaRPr>
          </a:p>
          <a:p>
            <a:pPr marL="514350" indent="-514350">
              <a:buFont typeface="+mj-lt"/>
              <a:buAutoNum type="arabicPeriod"/>
            </a:pPr>
            <a:r>
              <a:rPr lang="en-US" sz="3200" dirty="0" err="1">
                <a:latin typeface="Times New Roman" pitchFamily="18" charset="0"/>
                <a:cs typeface="Times New Roman" pitchFamily="18" charset="0"/>
              </a:rPr>
              <a:t>Kết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quả</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đạt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được</a:t>
            </a:r>
            <a:endParaRPr lang="en-US" sz="3200"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17127CC1-B91B-E703-D4A2-1E197546FE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spTree>
    <p:extLst>
      <p:ext uri="{BB962C8B-B14F-4D97-AF65-F5344CB8AC3E}">
        <p14:creationId xmlns:p14="http://schemas.microsoft.com/office/powerpoint/2010/main" val="165425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I. </a:t>
            </a:r>
            <a:r>
              <a:rPr lang="en-US" sz="3200" dirty="0" err="1">
                <a:latin typeface="Times New Roman" pitchFamily="18" charset="0"/>
                <a:cs typeface="Times New Roman" pitchFamily="18" charset="0"/>
              </a:rPr>
              <a:t>Lý</a:t>
            </a:r>
            <a:r>
              <a:rPr lang="en-US" sz="3200" dirty="0">
                <a:latin typeface="Times New Roman" pitchFamily="18" charset="0"/>
                <a:cs typeface="Times New Roman" pitchFamily="18" charset="0"/>
              </a:rPr>
              <a:t> do </a:t>
            </a:r>
            <a:r>
              <a:rPr lang="en-US" sz="3200" dirty="0" err="1">
                <a:latin typeface="Times New Roman" pitchFamily="18" charset="0"/>
                <a:cs typeface="Times New Roman" pitchFamily="18" charset="0"/>
              </a:rPr>
              <a:t>chọn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đề</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tài</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mục</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đích</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và</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yêu</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cầu</a:t>
            </a:r>
            <a:endParaRPr lang="en-US" sz="3200" dirty="0">
              <a:latin typeface="Times New Roman" pitchFamily="18" charset="0"/>
              <a:cs typeface="Times New Roman" pitchFamily="18" charset="0"/>
            </a:endParaRPr>
          </a:p>
        </p:txBody>
      </p:sp>
      <p:sp>
        <p:nvSpPr>
          <p:cNvPr id="7" name="TextBox 6"/>
          <p:cNvSpPr txBox="1"/>
          <p:nvPr/>
        </p:nvSpPr>
        <p:spPr>
          <a:xfrm>
            <a:off x="977303" y="1428750"/>
            <a:ext cx="10909897" cy="4955203"/>
          </a:xfrm>
          <a:prstGeom prst="rect">
            <a:avLst/>
          </a:prstGeom>
          <a:noFill/>
        </p:spPr>
        <p:txBody>
          <a:bodyPr wrap="square" rtlCol="0">
            <a:spAutoFit/>
          </a:bodyPr>
          <a:lstStyle/>
          <a:p>
            <a:r>
              <a:rPr lang="en-US" sz="2800" b="1" dirty="0">
                <a:latin typeface="Times New Roman" pitchFamily="18" charset="0"/>
                <a:cs typeface="Times New Roman" pitchFamily="18" charset="0"/>
              </a:rPr>
              <a:t>Lý do </a:t>
            </a:r>
            <a:r>
              <a:rPr lang="en-US" sz="2800" b="1" dirty="0" err="1">
                <a:latin typeface="Times New Roman" pitchFamily="18" charset="0"/>
                <a:cs typeface="Times New Roman" pitchFamily="18" charset="0"/>
              </a:rPr>
              <a:t>chọn</a:t>
            </a:r>
            <a:r>
              <a:rPr lang="en-US" sz="2800" b="1" dirty="0">
                <a:latin typeface="Times New Roman" pitchFamily="18" charset="0"/>
                <a:cs typeface="Times New Roman" pitchFamily="18" charset="0"/>
              </a:rPr>
              <a:t> </a:t>
            </a:r>
            <a:r>
              <a:rPr lang="en-US" sz="2800" b="1" dirty="0" err="1">
                <a:latin typeface="Times New Roman" pitchFamily="18" charset="0"/>
                <a:cs typeface="Times New Roman" pitchFamily="18" charset="0"/>
              </a:rPr>
              <a:t>đề</a:t>
            </a:r>
            <a:r>
              <a:rPr lang="en-US" sz="2800" b="1" dirty="0">
                <a:latin typeface="Times New Roman" pitchFamily="18" charset="0"/>
                <a:cs typeface="Times New Roman" pitchFamily="18" charset="0"/>
              </a:rPr>
              <a:t> </a:t>
            </a:r>
            <a:r>
              <a:rPr lang="en-US" sz="2800" b="1" dirty="0" err="1">
                <a:latin typeface="Times New Roman" pitchFamily="18" charset="0"/>
                <a:cs typeface="Times New Roman" pitchFamily="18" charset="0"/>
              </a:rPr>
              <a:t>tài</a:t>
            </a:r>
            <a:r>
              <a:rPr lang="en-US" sz="2800" b="1" dirty="0">
                <a:latin typeface="Times New Roman" pitchFamily="18" charset="0"/>
                <a:cs typeface="Times New Roman" pitchFamily="18" charset="0"/>
              </a:rPr>
              <a:t>:</a:t>
            </a:r>
          </a:p>
          <a:p>
            <a:pPr marL="342900" indent="-342900">
              <a:buFontTx/>
              <a:buChar char="-"/>
            </a:pPr>
            <a:r>
              <a:rPr lang="vi-VN" sz="2400" dirty="0">
                <a:latin typeface="Times New Roman" panose="02020603050405020304" pitchFamily="18" charset="0"/>
                <a:cs typeface="Times New Roman" panose="02020603050405020304" pitchFamily="18" charset="0"/>
              </a:rPr>
              <a:t>Quy trình xếp thời khóa biểu còn chậm, hệ thống thường xuyên quá tải và sập mỗi kỳ đăng ký học.</a:t>
            </a:r>
            <a:endParaRPr lang="en-US" sz="2400" dirty="0">
              <a:latin typeface="Times New Roman" panose="02020603050405020304" pitchFamily="18" charset="0"/>
              <a:cs typeface="Times New Roman" panose="02020603050405020304" pitchFamily="18" charset="0"/>
            </a:endParaRPr>
          </a:p>
          <a:p>
            <a:pPr marL="342900" indent="-342900">
              <a:buFontTx/>
              <a:buChar char="-"/>
            </a:pPr>
            <a:r>
              <a:rPr lang="vi-VN" sz="2400" dirty="0">
                <a:latin typeface="Times New Roman" panose="02020603050405020304" pitchFamily="18" charset="0"/>
                <a:cs typeface="Times New Roman" panose="02020603050405020304" pitchFamily="18" charset="0"/>
              </a:rPr>
              <a:t>Bất cập hiện tại ảnh hưởng đến sinh viên, cán bộ và hiệu quả hệ thống, nên cần giải pháp tối ưu quy trình và nâng cao hiệu năng đăng ký học.</a:t>
            </a:r>
            <a:endParaRPr lang="en-US" sz="2400" dirty="0">
              <a:latin typeface="Times New Roman" panose="02020603050405020304" pitchFamily="18" charset="0"/>
              <a:cs typeface="Times New Roman" panose="02020603050405020304" pitchFamily="18" charset="0"/>
            </a:endParaRPr>
          </a:p>
          <a:p>
            <a:r>
              <a:rPr lang="en-US" sz="2400" b="1" dirty="0" err="1">
                <a:latin typeface="Times New Roman" pitchFamily="18" charset="0"/>
                <a:cs typeface="Times New Roman" pitchFamily="18" charset="0"/>
              </a:rPr>
              <a:t>Mục</a:t>
            </a:r>
            <a:r>
              <a:rPr lang="en-US" sz="2400" b="1" dirty="0">
                <a:latin typeface="Times New Roman" pitchFamily="18" charset="0"/>
                <a:cs typeface="Times New Roman" pitchFamily="18" charset="0"/>
              </a:rPr>
              <a:t> </a:t>
            </a:r>
            <a:r>
              <a:rPr lang="en-US" sz="2400" b="1" dirty="0" err="1">
                <a:latin typeface="Times New Roman" pitchFamily="18" charset="0"/>
                <a:cs typeface="Times New Roman" pitchFamily="18" charset="0"/>
              </a:rPr>
              <a:t>đích</a:t>
            </a:r>
            <a:r>
              <a:rPr lang="en-US" sz="2400" b="1" dirty="0">
                <a:latin typeface="Times New Roman" pitchFamily="18" charset="0"/>
                <a:cs typeface="Times New Roman" pitchFamily="18" charset="0"/>
              </a:rPr>
              <a:t> </a:t>
            </a:r>
            <a:r>
              <a:rPr lang="en-US" sz="2400" b="1" dirty="0" err="1">
                <a:latin typeface="Times New Roman" pitchFamily="18" charset="0"/>
                <a:cs typeface="Times New Roman" pitchFamily="18" charset="0"/>
              </a:rPr>
              <a:t>xây</a:t>
            </a:r>
            <a:r>
              <a:rPr lang="en-US" sz="2400" b="1" dirty="0">
                <a:latin typeface="Times New Roman" pitchFamily="18" charset="0"/>
                <a:cs typeface="Times New Roman" pitchFamily="18" charset="0"/>
              </a:rPr>
              <a:t> </a:t>
            </a:r>
            <a:r>
              <a:rPr lang="en-US" sz="2400" b="1" dirty="0" err="1">
                <a:latin typeface="Times New Roman" pitchFamily="18" charset="0"/>
                <a:cs typeface="Times New Roman" pitchFamily="18" charset="0"/>
              </a:rPr>
              <a:t>dựng</a:t>
            </a:r>
            <a:r>
              <a:rPr lang="en-US" sz="2400" b="1" dirty="0">
                <a:latin typeface="Times New Roman" pitchFamily="18" charset="0"/>
                <a:cs typeface="Times New Roman" pitchFamily="18" charset="0"/>
              </a:rPr>
              <a:t>:</a:t>
            </a:r>
          </a:p>
          <a:p>
            <a:pPr>
              <a:buFont typeface="Wingdings" pitchFamily="2" charset="2"/>
              <a:buChar char="ü"/>
            </a:pPr>
            <a:r>
              <a:rPr lang="en-US" sz="2400" dirty="0">
                <a:latin typeface="Times New Roman" pitchFamily="18" charset="0"/>
                <a:cs typeface="Times New Roman" pitchFamily="18" charset="0"/>
              </a:rPr>
              <a:t> </a:t>
            </a:r>
            <a:r>
              <a:rPr lang="en-US" sz="2400" dirty="0" err="1">
                <a:latin typeface="Times New Roman" panose="02020603050405020304" pitchFamily="18" charset="0"/>
                <a:cs typeface="Times New Roman" panose="02020603050405020304" pitchFamily="18" charset="0"/>
              </a:rPr>
              <a:t>Xây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đăng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năng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chịu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đợt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đăng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ký</a:t>
            </a:r>
            <a:r>
              <a:rPr lang="en-US" sz="2400" dirty="0">
                <a:latin typeface="Times New Roman" panose="02020603050405020304" pitchFamily="18" charset="0"/>
                <a:cs typeface="Times New Roman" panose="02020603050405020304" pitchFamily="18" charset="0"/>
              </a:rPr>
              <a:t>.</a:t>
            </a:r>
          </a:p>
          <a:p>
            <a:pPr>
              <a:buFont typeface="Wingdings" pitchFamily="2" charset="2"/>
              <a:buChar char="ü"/>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Hỗ</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phòng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việc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chóng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a:t>
            </a:r>
          </a:p>
          <a:p>
            <a:r>
              <a:rPr lang="en-US" sz="2400" b="1" dirty="0" err="1">
                <a:latin typeface="Times New Roman" pitchFamily="18" charset="0"/>
                <a:cs typeface="Times New Roman" pitchFamily="18" charset="0"/>
              </a:rPr>
              <a:t>Yêu</a:t>
            </a:r>
            <a:r>
              <a:rPr lang="en-US" sz="2400" b="1" dirty="0">
                <a:latin typeface="Times New Roman" pitchFamily="18" charset="0"/>
                <a:cs typeface="Times New Roman" pitchFamily="18" charset="0"/>
              </a:rPr>
              <a:t> </a:t>
            </a:r>
            <a:r>
              <a:rPr lang="en-US" sz="2400" b="1" dirty="0" err="1">
                <a:latin typeface="Times New Roman" pitchFamily="18" charset="0"/>
                <a:cs typeface="Times New Roman" pitchFamily="18" charset="0"/>
              </a:rPr>
              <a:t>cầu</a:t>
            </a:r>
            <a:r>
              <a:rPr lang="en-US" sz="2400" b="1" dirty="0">
                <a:latin typeface="Times New Roman" pitchFamily="18" charset="0"/>
                <a:cs typeface="Times New Roman" pitchFamily="18" charset="0"/>
              </a:rPr>
              <a:t>:</a:t>
            </a:r>
          </a:p>
          <a:p>
            <a:pPr>
              <a:buFont typeface="Wingdings" pitchFamily="2" charset="2"/>
              <a:buChar char="ü"/>
            </a:pP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Xây</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dựng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hệ</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thống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đăng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ký</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học</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cho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sinh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viên</a:t>
            </a:r>
            <a:r>
              <a:rPr lang="en-US" sz="2400" dirty="0">
                <a:latin typeface="Times New Roman" pitchFamily="18" charset="0"/>
                <a:cs typeface="Times New Roman" pitchFamily="18" charset="0"/>
              </a:rPr>
              <a:t>.</a:t>
            </a:r>
          </a:p>
          <a:p>
            <a:pPr>
              <a:buFont typeface="Wingdings" pitchFamily="2" charset="2"/>
              <a:buChar char="ü"/>
            </a:pP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Xây</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dựng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hệ</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thống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mở</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lớp</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học</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phần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cho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phòng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đào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tạo</a:t>
            </a:r>
            <a:r>
              <a:rPr lang="en-US" sz="2400" dirty="0">
                <a:latin typeface="Times New Roman" pitchFamily="18" charset="0"/>
                <a:cs typeface="Times New Roman" pitchFamily="18" charset="0"/>
              </a:rPr>
              <a:t>.</a:t>
            </a:r>
          </a:p>
        </p:txBody>
      </p:sp>
      <p:pic>
        <p:nvPicPr>
          <p:cNvPr id="9" name="Hình ảnh 8">
            <a:extLst>
              <a:ext uri="{FF2B5EF4-FFF2-40B4-BE49-F238E27FC236}">
                <a16:creationId xmlns:a16="http://schemas.microsoft.com/office/drawing/2014/main" id="{3592360F-1265-2A28-D6B8-FCAE1408CC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spTree>
    <p:extLst>
      <p:ext uri="{BB962C8B-B14F-4D97-AF65-F5344CB8AC3E}">
        <p14:creationId xmlns:p14="http://schemas.microsoft.com/office/powerpoint/2010/main" val="401027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II. </a:t>
            </a:r>
            <a:r>
              <a:rPr lang="en-US" sz="3200" dirty="0" err="1">
                <a:latin typeface="Times New Roman" pitchFamily="18" charset="0"/>
                <a:cs typeface="Times New Roman" pitchFamily="18" charset="0"/>
              </a:rPr>
              <a:t>Phân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tích</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và</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thiết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kế</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hệ</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thống</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800" dirty="0" err="1">
                <a:latin typeface="Times New Roman" pitchFamily="18" charset="0"/>
                <a:cs typeface="Times New Roman" pitchFamily="18" charset="0"/>
              </a:rPr>
              <a:t>Usecase</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tổng</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quát</a:t>
            </a:r>
            <a:endParaRPr lang="en-US" sz="2800" dirty="0">
              <a:latin typeface="Times New Roman" pitchFamily="18" charset="0"/>
              <a:cs typeface="Times New Roman" pitchFamily="18" charset="0"/>
            </a:endParaRPr>
          </a:p>
          <a:p>
            <a:r>
              <a:rPr lang="en-US" sz="2800" dirty="0" err="1">
                <a:latin typeface="Times New Roman" pitchFamily="18" charset="0"/>
                <a:cs typeface="Times New Roman" pitchFamily="18" charset="0"/>
              </a:rPr>
              <a:t>Cơ</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sở</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dữ</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liệu</a:t>
            </a:r>
            <a:endParaRPr lang="en-US" sz="2800" dirty="0">
              <a:latin typeface="Times New Roman" pitchFamily="18" charset="0"/>
              <a:cs typeface="Times New Roman" pitchFamily="18" charset="0"/>
            </a:endParaRPr>
          </a:p>
        </p:txBody>
      </p:sp>
      <p:pic>
        <p:nvPicPr>
          <p:cNvPr id="5" name="Hình ảnh 4">
            <a:extLst>
              <a:ext uri="{FF2B5EF4-FFF2-40B4-BE49-F238E27FC236}">
                <a16:creationId xmlns:a16="http://schemas.microsoft.com/office/drawing/2014/main" id="{52740532-878C-61B4-7B5C-EB4A1A7CC4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Usecase</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tổng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quát</a:t>
            </a:r>
            <a:endParaRPr lang="en-US" sz="3200" dirty="0">
              <a:latin typeface="Times New Roman" pitchFamily="18" charset="0"/>
              <a:cs typeface="Times New Roman" pitchFamily="18" charset="0"/>
            </a:endParaRPr>
          </a:p>
        </p:txBody>
      </p:sp>
      <p:sp>
        <p:nvSpPr>
          <p:cNvPr id="8" name="TextBox 7"/>
          <p:cNvSpPr txBox="1"/>
          <p:nvPr/>
        </p:nvSpPr>
        <p:spPr>
          <a:xfrm>
            <a:off x="3219134" y="6113478"/>
            <a:ext cx="5752214" cy="461665"/>
          </a:xfrm>
          <a:prstGeom prst="rect">
            <a:avLst/>
          </a:prstGeom>
          <a:noFill/>
        </p:spPr>
        <p:txBody>
          <a:bodyPr wrap="square" rtlCol="0">
            <a:spAutoFit/>
          </a:bodyPr>
          <a:lstStyle/>
          <a:p>
            <a:pPr algn="ctr"/>
            <a:r>
              <a:rPr lang="en-US" sz="2400" dirty="0" err="1">
                <a:latin typeface="Times New Roman" pitchFamily="18" charset="0"/>
                <a:cs typeface="Times New Roman" pitchFamily="18" charset="0"/>
              </a:rPr>
              <a:t>Hình</a:t>
            </a:r>
            <a:r>
              <a:rPr lang="en-US" sz="2400" dirty="0">
                <a:latin typeface="Times New Roman" pitchFamily="18" charset="0"/>
                <a:cs typeface="Times New Roman" pitchFamily="18" charset="0"/>
              </a:rPr>
              <a:t> 1. </a:t>
            </a:r>
            <a:r>
              <a:rPr lang="en-US" sz="2400" dirty="0" err="1">
                <a:latin typeface="Times New Roman" pitchFamily="18" charset="0"/>
                <a:cs typeface="Times New Roman" pitchFamily="18" charset="0"/>
              </a:rPr>
              <a:t>Usecase</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tổng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quát</a:t>
            </a:r>
            <a:endParaRPr lang="en-US" dirty="0"/>
          </a:p>
        </p:txBody>
      </p:sp>
      <p:pic>
        <p:nvPicPr>
          <p:cNvPr id="3" name="Hình ảnh 2">
            <a:extLst>
              <a:ext uri="{FF2B5EF4-FFF2-40B4-BE49-F238E27FC236}">
                <a16:creationId xmlns:a16="http://schemas.microsoft.com/office/drawing/2014/main" id="{FF15BB7C-271F-E05D-8174-AFB6F514B6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11" name="Chỗ dành sẵn cho Nội dung 10">
            <a:extLst>
              <a:ext uri="{FF2B5EF4-FFF2-40B4-BE49-F238E27FC236}">
                <a16:creationId xmlns:a16="http://schemas.microsoft.com/office/drawing/2014/main" id="{ABA43A4B-CDCA-06C8-3337-2D7D63DAE53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637791" y="1744572"/>
            <a:ext cx="4914900" cy="4199365"/>
          </a:xfrm>
        </p:spPr>
      </p:pic>
    </p:spTree>
    <p:extLst>
      <p:ext uri="{BB962C8B-B14F-4D97-AF65-F5344CB8AC3E}">
        <p14:creationId xmlns:p14="http://schemas.microsoft.com/office/powerpoint/2010/main" val="2853788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Cơ</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sở</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dữ</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liệu</a:t>
            </a:r>
            <a:endParaRPr lang="en-US" sz="3200" dirty="0">
              <a:latin typeface="Times New Roman" pitchFamily="18" charset="0"/>
              <a:cs typeface="Times New Roman" pitchFamily="18" charset="0"/>
            </a:endParaRPr>
          </a:p>
        </p:txBody>
      </p:sp>
      <p:sp>
        <p:nvSpPr>
          <p:cNvPr id="8" name="TextBox 7"/>
          <p:cNvSpPr txBox="1"/>
          <p:nvPr/>
        </p:nvSpPr>
        <p:spPr>
          <a:xfrm>
            <a:off x="3277613" y="6294502"/>
            <a:ext cx="5635256" cy="369332"/>
          </a:xfrm>
          <a:prstGeom prst="rect">
            <a:avLst/>
          </a:prstGeom>
          <a:noFill/>
        </p:spPr>
        <p:txBody>
          <a:bodyPr wrap="square" rtlCol="0">
            <a:spAutoFit/>
          </a:bodyPr>
          <a:lstStyle/>
          <a:p>
            <a:pPr algn="ctr"/>
            <a:r>
              <a:rPr lang="en-US" dirty="0" err="1">
                <a:latin typeface="Times New Roman" pitchFamily="18" charset="0"/>
                <a:cs typeface="Times New Roman" pitchFamily="18" charset="0"/>
              </a:rPr>
              <a:t>Hình</a:t>
            </a:r>
            <a:r>
              <a:rPr lang="en-US" dirty="0">
                <a:latin typeface="Times New Roman" pitchFamily="18" charset="0"/>
                <a:cs typeface="Times New Roman" pitchFamily="18" charset="0"/>
              </a:rPr>
              <a:t> 2. </a:t>
            </a:r>
            <a:r>
              <a:rPr lang="en-US" dirty="0" err="1">
                <a:latin typeface="Times New Roman" pitchFamily="18" charset="0"/>
                <a:cs typeface="Times New Roman" pitchFamily="18" charset="0"/>
              </a:rPr>
              <a:t>Cơ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sở</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dữ</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liệu</a:t>
            </a:r>
            <a:endParaRPr lang="en-US" dirty="0">
              <a:latin typeface="Times New Roman" pitchFamily="18" charset="0"/>
              <a:cs typeface="Times New Roman" pitchFamily="18" charset="0"/>
            </a:endParaRPr>
          </a:p>
        </p:txBody>
      </p:sp>
      <p:pic>
        <p:nvPicPr>
          <p:cNvPr id="3" name="Hình ảnh 2">
            <a:extLst>
              <a:ext uri="{FF2B5EF4-FFF2-40B4-BE49-F238E27FC236}">
                <a16:creationId xmlns:a16="http://schemas.microsoft.com/office/drawing/2014/main" id="{20339174-99BA-6FFA-F235-18F56C0C93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2052" name="Picture 4">
            <a:extLst>
              <a:ext uri="{FF2B5EF4-FFF2-40B4-BE49-F238E27FC236}">
                <a16:creationId xmlns:a16="http://schemas.microsoft.com/office/drawing/2014/main" id="{E3D999E6-0076-4C7D-B70A-A65921FCC35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04901" y="1514813"/>
            <a:ext cx="9980682" cy="480053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III. </a:t>
            </a:r>
            <a:r>
              <a:rPr lang="en-US" sz="3200" dirty="0" err="1">
                <a:latin typeface="Times New Roman" panose="02020603050405020304" pitchFamily="18" charset="0"/>
                <a:cs typeface="Times New Roman" panose="02020603050405020304" pitchFamily="18" charset="0"/>
              </a:rPr>
              <a:t>Triển</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khai</a:t>
            </a:r>
            <a:endParaRPr lang="en-US" sz="3200" dirty="0">
              <a:latin typeface="Times New Roman" panose="02020603050405020304" pitchFamily="18" charset="0"/>
              <a:cs typeface="Times New Roman" panose="02020603050405020304" pitchFamily="18" charset="0"/>
            </a:endParaRPr>
          </a:p>
        </p:txBody>
      </p:sp>
      <p:pic>
        <p:nvPicPr>
          <p:cNvPr id="4" name="Hình ảnh 3">
            <a:extLst>
              <a:ext uri="{FF2B5EF4-FFF2-40B4-BE49-F238E27FC236}">
                <a16:creationId xmlns:a16="http://schemas.microsoft.com/office/drawing/2014/main" id="{61B22368-5AEA-D29F-22DC-627A3A8432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13" name="Hình ảnh 12">
            <a:extLst>
              <a:ext uri="{FF2B5EF4-FFF2-40B4-BE49-F238E27FC236}">
                <a16:creationId xmlns:a16="http://schemas.microsoft.com/office/drawing/2014/main" id="{7E1A9784-A26D-3662-6369-DA5E7DC05234}"/>
              </a:ext>
            </a:extLst>
          </p:cNvPr>
          <p:cNvPicPr>
            <a:picLocks noChangeAspect="1"/>
          </p:cNvPicPr>
          <p:nvPr/>
        </p:nvPicPr>
        <p:blipFill>
          <a:blip r:embed="rId3"/>
          <a:stretch>
            <a:fillRect/>
          </a:stretch>
        </p:blipFill>
        <p:spPr>
          <a:xfrm>
            <a:off x="2724238" y="1526795"/>
            <a:ext cx="6742005" cy="4509083"/>
          </a:xfrm>
          <a:prstGeom prst="rect">
            <a:avLst/>
          </a:prstGeom>
        </p:spPr>
      </p:pic>
      <p:sp>
        <p:nvSpPr>
          <p:cNvPr id="14" name="TextBox 7">
            <a:extLst>
              <a:ext uri="{FF2B5EF4-FFF2-40B4-BE49-F238E27FC236}">
                <a16:creationId xmlns:a16="http://schemas.microsoft.com/office/drawing/2014/main" id="{2FF11DAD-8F83-ED85-0EAF-3B923CF155C6}"/>
              </a:ext>
            </a:extLst>
          </p:cNvPr>
          <p:cNvSpPr txBox="1"/>
          <p:nvPr/>
        </p:nvSpPr>
        <p:spPr>
          <a:xfrm>
            <a:off x="3219134" y="6113478"/>
            <a:ext cx="5752214" cy="461665"/>
          </a:xfrm>
          <a:prstGeom prst="rect">
            <a:avLst/>
          </a:prstGeom>
          <a:noFill/>
        </p:spPr>
        <p:txBody>
          <a:bodyPr wrap="square" rtlCol="0">
            <a:spAutoFit/>
          </a:bodyPr>
          <a:lstStyle/>
          <a:p>
            <a:pPr algn="ctr"/>
            <a:r>
              <a:rPr lang="en-US" sz="2400" dirty="0" err="1">
                <a:latin typeface="Times New Roman" pitchFamily="18" charset="0"/>
                <a:cs typeface="Times New Roman" pitchFamily="18" charset="0"/>
              </a:rPr>
              <a:t>Hình</a:t>
            </a:r>
            <a:r>
              <a:rPr lang="en-US" sz="2400" dirty="0">
                <a:latin typeface="Times New Roman" pitchFamily="18" charset="0"/>
                <a:cs typeface="Times New Roman" pitchFamily="18" charset="0"/>
              </a:rPr>
              <a:t> 3. </a:t>
            </a:r>
            <a:r>
              <a:rPr lang="en-US" sz="2400" dirty="0" err="1">
                <a:latin typeface="Times New Roman" pitchFamily="18" charset="0"/>
                <a:cs typeface="Times New Roman" pitchFamily="18" charset="0"/>
              </a:rPr>
              <a:t>Sơ</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đồ</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triển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khai</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IV.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đạt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endParaRPr lang="en-US" dirty="0">
              <a:latin typeface="Times New Roman" panose="02020603050405020304" pitchFamily="18" charset="0"/>
              <a:cs typeface="Times New Roman" panose="02020603050405020304" pitchFamily="18" charset="0"/>
            </a:endParaRPr>
          </a:p>
        </p:txBody>
      </p:sp>
      <p:pic>
        <p:nvPicPr>
          <p:cNvPr id="3" name="Hình ảnh 2">
            <a:extLst>
              <a:ext uri="{FF2B5EF4-FFF2-40B4-BE49-F238E27FC236}">
                <a16:creationId xmlns:a16="http://schemas.microsoft.com/office/drawing/2014/main" id="{DAF166D5-00EE-323A-1139-30D08BC738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sp>
        <p:nvSpPr>
          <p:cNvPr id="23" name="Chỗ dành sẵn cho Nội dung 22">
            <a:extLst>
              <a:ext uri="{FF2B5EF4-FFF2-40B4-BE49-F238E27FC236}">
                <a16:creationId xmlns:a16="http://schemas.microsoft.com/office/drawing/2014/main" id="{A6286804-0354-0745-0BCD-8B212F41E3EC}"/>
              </a:ext>
            </a:extLst>
          </p:cNvPr>
          <p:cNvSpPr>
            <a:spLocks noGrp="1"/>
          </p:cNvSpPr>
          <p:nvPr>
            <p:ph sz="half" idx="1"/>
          </p:nvPr>
        </p:nvSpPr>
        <p:spPr>
          <a:xfrm>
            <a:off x="1104900" y="1600200"/>
            <a:ext cx="9980682" cy="4571999"/>
          </a:xfrm>
        </p:spPr>
        <p:txBody>
          <a:bodyPr/>
          <a:lstStyle/>
          <a:p>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website </a:t>
            </a:r>
            <a:r>
              <a:rPr lang="en-US" dirty="0" err="1">
                <a:latin typeface="Times New Roman" panose="02020603050405020304" pitchFamily="18" charset="0"/>
                <a:cs typeface="Times New Roman" panose="02020603050405020304" pitchFamily="18" charset="0"/>
              </a:rPr>
              <a:t>dành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Phòng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Trưởng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bộ</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môn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đăng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website </a:t>
            </a:r>
            <a:r>
              <a:rPr lang="en-US" dirty="0" err="1">
                <a:latin typeface="Times New Roman" panose="02020603050405020304" pitchFamily="18" charset="0"/>
                <a:cs typeface="Times New Roman" panose="02020603050405020304" pitchFamily="18" charset="0"/>
              </a:rPr>
              <a:t>dành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đăng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latin typeface="Times New Roman" pitchFamily="18" charset="0"/>
                <a:cs typeface="Times New Roman" pitchFamily="18" charset="0"/>
              </a:rPr>
              <a:t>Một</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số</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giao</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diện</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chương</a:t>
            </a:r>
            <a:r>
              <a:rPr lang="en-US" sz="3200" dirty="0">
                <a:latin typeface="Times New Roman" pitchFamily="18" charset="0"/>
                <a:cs typeface="Times New Roman" pitchFamily="18" charset="0"/>
              </a:rPr>
              <a:t> </a:t>
            </a:r>
            <a:r>
              <a:rPr lang="en-US" sz="3200" dirty="0" err="1">
                <a:latin typeface="Times New Roman" pitchFamily="18" charset="0"/>
                <a:cs typeface="Times New Roman" pitchFamily="18" charset="0"/>
              </a:rPr>
              <a:t>trình</a:t>
            </a:r>
            <a:endParaRPr lang="en-US" sz="3200" dirty="0">
              <a:latin typeface="Times New Roman" pitchFamily="18" charset="0"/>
              <a:cs typeface="Times New Roman" pitchFamily="18" charset="0"/>
            </a:endParaRPr>
          </a:p>
        </p:txBody>
      </p:sp>
      <p:sp>
        <p:nvSpPr>
          <p:cNvPr id="8" name="TextBox 7"/>
          <p:cNvSpPr txBox="1"/>
          <p:nvPr/>
        </p:nvSpPr>
        <p:spPr>
          <a:xfrm>
            <a:off x="1104900" y="4153547"/>
            <a:ext cx="4636206"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4.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đăng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nhập</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dành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cho</a:t>
            </a:r>
            <a:r>
              <a:rPr lang="en-US" sz="1600" dirty="0">
                <a:latin typeface="Times New Roman" pitchFamily="18" charset="0"/>
                <a:cs typeface="Times New Roman" pitchFamily="18" charset="0"/>
              </a:rPr>
              <a:t> PĐT </a:t>
            </a:r>
            <a:r>
              <a:rPr lang="en-US" sz="1600" dirty="0" err="1">
                <a:latin typeface="Times New Roman" pitchFamily="18" charset="0"/>
                <a:cs typeface="Times New Roman" pitchFamily="18" charset="0"/>
              </a:rPr>
              <a:t>và</a:t>
            </a:r>
            <a:r>
              <a:rPr lang="en-US" sz="1600" dirty="0">
                <a:latin typeface="Times New Roman" pitchFamily="18" charset="0"/>
                <a:cs typeface="Times New Roman" pitchFamily="18" charset="0"/>
              </a:rPr>
              <a:t> TBM</a:t>
            </a:r>
          </a:p>
        </p:txBody>
      </p:sp>
      <p:pic>
        <p:nvPicPr>
          <p:cNvPr id="3" name="Hình ảnh 2">
            <a:extLst>
              <a:ext uri="{FF2B5EF4-FFF2-40B4-BE49-F238E27FC236}">
                <a16:creationId xmlns:a16="http://schemas.microsoft.com/office/drawing/2014/main" id="{8CD310C9-5824-8614-8F3A-F6CB09BC6C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3064" y="76200"/>
            <a:ext cx="2032518" cy="1096962"/>
          </a:xfrm>
          <a:prstGeom prst="rect">
            <a:avLst/>
          </a:prstGeom>
        </p:spPr>
      </p:pic>
      <p:pic>
        <p:nvPicPr>
          <p:cNvPr id="6" name="Hình ảnh 5">
            <a:extLst>
              <a:ext uri="{FF2B5EF4-FFF2-40B4-BE49-F238E27FC236}">
                <a16:creationId xmlns:a16="http://schemas.microsoft.com/office/drawing/2014/main" id="{188F563E-EB80-ABE8-613C-C6D96B5FB635}"/>
              </a:ext>
            </a:extLst>
          </p:cNvPr>
          <p:cNvPicPr>
            <a:picLocks noChangeAspect="1"/>
          </p:cNvPicPr>
          <p:nvPr/>
        </p:nvPicPr>
        <p:blipFill>
          <a:blip r:embed="rId3"/>
          <a:stretch>
            <a:fillRect/>
          </a:stretch>
        </p:blipFill>
        <p:spPr>
          <a:xfrm>
            <a:off x="1104901" y="1469270"/>
            <a:ext cx="4934608" cy="2557446"/>
          </a:xfrm>
          <a:prstGeom prst="rect">
            <a:avLst/>
          </a:prstGeom>
        </p:spPr>
      </p:pic>
      <p:pic>
        <p:nvPicPr>
          <p:cNvPr id="10" name="Hình ảnh 9">
            <a:extLst>
              <a:ext uri="{FF2B5EF4-FFF2-40B4-BE49-F238E27FC236}">
                <a16:creationId xmlns:a16="http://schemas.microsoft.com/office/drawing/2014/main" id="{397814DD-DDAB-E760-8722-1EB28B716F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52493" y="4026716"/>
            <a:ext cx="4954890" cy="2557446"/>
          </a:xfrm>
          <a:prstGeom prst="rect">
            <a:avLst/>
          </a:prstGeom>
        </p:spPr>
      </p:pic>
      <p:sp>
        <p:nvSpPr>
          <p:cNvPr id="11" name="TextBox 7">
            <a:extLst>
              <a:ext uri="{FF2B5EF4-FFF2-40B4-BE49-F238E27FC236}">
                <a16:creationId xmlns:a16="http://schemas.microsoft.com/office/drawing/2014/main" id="{24F230F9-7255-1E11-96E5-A19C727DF873}"/>
              </a:ext>
            </a:extLst>
          </p:cNvPr>
          <p:cNvSpPr txBox="1"/>
          <p:nvPr/>
        </p:nvSpPr>
        <p:spPr>
          <a:xfrm>
            <a:off x="6821590" y="3609661"/>
            <a:ext cx="3667992" cy="338554"/>
          </a:xfrm>
          <a:prstGeom prst="rect">
            <a:avLst/>
          </a:prstGeom>
          <a:noFill/>
        </p:spPr>
        <p:txBody>
          <a:bodyPr wrap="none" rtlCol="0">
            <a:spAutoFit/>
          </a:bodyPr>
          <a:lstStyle/>
          <a:p>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5. Giao </a:t>
            </a:r>
            <a:r>
              <a:rPr lang="en-US" sz="1600" dirty="0" err="1">
                <a:latin typeface="Times New Roman" pitchFamily="18" charset="0"/>
                <a:cs typeface="Times New Roman" pitchFamily="18" charset="0"/>
              </a:rPr>
              <a:t>diện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đăng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nhập</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dành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cho</a:t>
            </a:r>
            <a:r>
              <a:rPr lang="en-US" sz="1600" dirty="0">
                <a:latin typeface="Times New Roman" pitchFamily="18" charset="0"/>
                <a:cs typeface="Times New Roman" pitchFamily="18" charset="0"/>
              </a:rPr>
              <a:t> SV</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cademic Literature 16x9">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575</TotalTime>
  <Words>545</Words>
  <Application>Microsoft Office PowerPoint</Application>
  <PresentationFormat>Màn hình rộng</PresentationFormat>
  <Paragraphs>60</Paragraphs>
  <Slides>15</Slides>
  <Notes>5</Notes>
  <HiddenSlides>0</HiddenSlides>
  <MMClips>0</MMClips>
  <ScaleCrop>false</ScaleCrop>
  <HeadingPairs>
    <vt:vector size="6" baseType="variant">
      <vt:variant>
        <vt:lpstr>Phông được Dùng</vt:lpstr>
      </vt:variant>
      <vt:variant>
        <vt:i4>5</vt:i4>
      </vt:variant>
      <vt:variant>
        <vt:lpstr>Chủ đề</vt:lpstr>
      </vt:variant>
      <vt:variant>
        <vt:i4>1</vt:i4>
      </vt:variant>
      <vt:variant>
        <vt:lpstr>Tiêu đề Bản chiếu</vt:lpstr>
      </vt:variant>
      <vt:variant>
        <vt:i4>15</vt:i4>
      </vt:variant>
    </vt:vector>
  </HeadingPairs>
  <TitlesOfParts>
    <vt:vector size="21" baseType="lpstr">
      <vt:lpstr>Arial</vt:lpstr>
      <vt:lpstr>Euphemia</vt:lpstr>
      <vt:lpstr>Plantagenet Cherokee</vt:lpstr>
      <vt:lpstr>Times New Roman</vt:lpstr>
      <vt:lpstr>Wingdings</vt:lpstr>
      <vt:lpstr>Academic Literature 16x9</vt:lpstr>
      <vt:lpstr>Báo Cáo ĐỒ ÁN TỐT NGHIỆP ĐẠI HỌC</vt:lpstr>
      <vt:lpstr>Nội dung đồ án</vt:lpstr>
      <vt:lpstr>I. Lý do chọn đề tài, mục đích và yêu cầu</vt:lpstr>
      <vt:lpstr>II. Phân tích và thiết kế hệ thống</vt:lpstr>
      <vt:lpstr>Usecase tổng quát</vt:lpstr>
      <vt:lpstr>Cơ sở dữ liệu</vt:lpstr>
      <vt:lpstr>III. Triển khai</vt:lpstr>
      <vt:lpstr>IV. Kết quả đạt được</vt:lpstr>
      <vt:lpstr>Một số giao diện chương trình</vt:lpstr>
      <vt:lpstr>Một số giao diện chương trình</vt:lpstr>
      <vt:lpstr>Một số giao diện chương trình</vt:lpstr>
      <vt:lpstr>Một số giao diện chương trình</vt:lpstr>
      <vt:lpstr>Một số giao diện chương trình</vt:lpstr>
      <vt:lpstr>V. Kết quả đạt được</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With Picture Layout</dc:title>
  <dc:creator>Tu Cao</dc:creator>
  <cp:lastModifiedBy>Chinh Nguyễn</cp:lastModifiedBy>
  <cp:revision>45</cp:revision>
  <dcterms:created xsi:type="dcterms:W3CDTF">2014-04-17T22:28:38Z</dcterms:created>
  <dcterms:modified xsi:type="dcterms:W3CDTF">2025-07-10T14:39:48Z</dcterms:modified>
</cp:coreProperties>
</file>

<file path=docProps/thumbnail.jpeg>
</file>